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04" r:id="rId2"/>
  </p:sldMasterIdLst>
  <p:notesMasterIdLst>
    <p:notesMasterId r:id="rId19"/>
  </p:notesMasterIdLst>
  <p:sldIdLst>
    <p:sldId id="258" r:id="rId3"/>
    <p:sldId id="433" r:id="rId4"/>
    <p:sldId id="428" r:id="rId5"/>
    <p:sldId id="434" r:id="rId6"/>
    <p:sldId id="423" r:id="rId7"/>
    <p:sldId id="435" r:id="rId8"/>
    <p:sldId id="436" r:id="rId9"/>
    <p:sldId id="424" r:id="rId10"/>
    <p:sldId id="443" r:id="rId11"/>
    <p:sldId id="444" r:id="rId12"/>
    <p:sldId id="446" r:id="rId13"/>
    <p:sldId id="438" r:id="rId14"/>
    <p:sldId id="259" r:id="rId15"/>
    <p:sldId id="261" r:id="rId16"/>
    <p:sldId id="260" r:id="rId17"/>
    <p:sldId id="447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ITC Avant Garde Pro Bk" panose="020B0502020202020204" pitchFamily="34" charset="0"/>
      <p:regular r:id="rId22"/>
    </p:embeddedFont>
    <p:embeddedFont>
      <p:font typeface="Vollkorn Black" panose="020B0604020202020204" charset="0"/>
      <p:bold r:id="rId23"/>
      <p:boldItalic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7E6"/>
    <a:srgbClr val="EA2B09"/>
    <a:srgbClr val="F0B001"/>
    <a:srgbClr val="1C2823"/>
    <a:srgbClr val="1AE77D"/>
    <a:srgbClr val="430BA0"/>
    <a:srgbClr val="28A8FF"/>
    <a:srgbClr val="E307E2"/>
    <a:srgbClr val="9F82CD"/>
    <a:srgbClr val="29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51ECF-3BC2-4505-BCAF-00B2E9FCFA55}" type="doc">
      <dgm:prSet loTypeId="urn:microsoft.com/office/officeart/2005/8/layout/hProcess1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AB87ABF9-CCCD-4764-83D2-D684643E5BAF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Intro 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2A486243-A628-4982-BAA1-3C2BF4F65F53}" type="parTrans" cxnId="{FF786746-5EF9-4934-A328-44ABDA789E1C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653981FD-ECFE-4CB8-A11E-0532193EC522}" type="sibTrans" cxnId="{FF786746-5EF9-4934-A328-44ABDA789E1C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491A0C8F-0293-45F3-875A-B73F7C7DAD5D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Draw things 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BCC223FC-9A3A-4EAC-ADA7-6728AA2A84F8}" type="parTrans" cxnId="{C92674D9-E0D5-43EB-AE23-117EC83F17D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C8A34666-0DE1-480E-B70D-EC3CDE00795D}" type="sibTrans" cxnId="{C92674D9-E0D5-43EB-AE23-117EC83F17D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F5D1FA64-65AF-4E0C-81A2-40AF93BDFEBD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Make them move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DDA0D1ED-C329-4F41-BFFC-BF438EF7BAC4}" type="parTrans" cxnId="{350E4DF6-AF15-4D6B-BF26-53CEE7CEAEE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D591BE06-039D-45D2-81BF-C5FF6658671C}" type="sibTrans" cxnId="{350E4DF6-AF15-4D6B-BF26-53CEE7CEAEE7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96605A79-B567-4C54-9F2B-44B24EC757F0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Add logic to the movement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7AC562D1-6B06-4D8A-BBFF-1D229A74A614}" type="parTrans" cxnId="{511E9B1B-95B1-4AE2-A761-A2A9ED5492A6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BE06C3C5-1CAE-492B-B5DC-240DBD926566}" type="sibTrans" cxnId="{511E9B1B-95B1-4AE2-A761-A2A9ED5492A6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3B5E5C6F-9335-442A-8925-4A34DA1035D9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ITC Avant Garde Pro Bk" panose="020B0502020202020204" pitchFamily="34" charset="0"/>
            </a:rPr>
            <a:t>Make them audio reactive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DA436CC7-A061-4179-8DB5-167D9738DB9A}" type="parTrans" cxnId="{12D7941D-0870-4472-8AD3-8BECDD8AED2A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095D51FE-5E2C-4595-8FC9-538916304D9A}" type="sibTrans" cxnId="{12D7941D-0870-4472-8AD3-8BECDD8AED2A}">
      <dgm:prSet/>
      <dgm:spPr/>
      <dgm:t>
        <a:bodyPr/>
        <a:lstStyle/>
        <a:p>
          <a:endParaRPr lang="en-NL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7B8DBA42-415C-4304-AF1C-FEF7959D7A2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ITC Avant Garde Pro Bk" panose="020B0502020202020204" pitchFamily="34" charset="0"/>
            </a:rPr>
            <a:t>Make them interactive</a:t>
          </a:r>
          <a:endParaRPr lang="en-NL" dirty="0">
            <a:solidFill>
              <a:schemeClr val="bg1"/>
            </a:solidFill>
            <a:latin typeface="ITC Avant Garde Pro Bk" panose="020B0502020202020204" pitchFamily="34" charset="0"/>
          </a:endParaRPr>
        </a:p>
      </dgm:t>
    </dgm:pt>
    <dgm:pt modelId="{74ADAFE3-974C-46EC-855F-5D16F24F1A8D}" type="parTrans" cxnId="{04E94DFD-3B99-483E-8FA7-61A81CC6196D}">
      <dgm:prSet/>
      <dgm:spPr/>
      <dgm:t>
        <a:bodyPr/>
        <a:lstStyle/>
        <a:p>
          <a:endParaRPr lang="en-NL">
            <a:latin typeface="ITC Avant Garde Pro Bk" panose="020B0502020202020204" pitchFamily="34" charset="0"/>
          </a:endParaRPr>
        </a:p>
      </dgm:t>
    </dgm:pt>
    <dgm:pt modelId="{1ADD30CC-57CB-434F-A637-302680D38A71}" type="sibTrans" cxnId="{04E94DFD-3B99-483E-8FA7-61A81CC6196D}">
      <dgm:prSet/>
      <dgm:spPr/>
      <dgm:t>
        <a:bodyPr/>
        <a:lstStyle/>
        <a:p>
          <a:endParaRPr lang="en-NL">
            <a:latin typeface="ITC Avant Garde Pro Bk" panose="020B0502020202020204" pitchFamily="34" charset="0"/>
          </a:endParaRPr>
        </a:p>
      </dgm:t>
    </dgm:pt>
    <dgm:pt modelId="{B60CA115-314E-49E5-AA23-D48A96127CF6}" type="pres">
      <dgm:prSet presAssocID="{CFE51ECF-3BC2-4505-BCAF-00B2E9FCFA55}" presName="Name0" presStyleCnt="0">
        <dgm:presLayoutVars>
          <dgm:dir/>
          <dgm:resizeHandles val="exact"/>
        </dgm:presLayoutVars>
      </dgm:prSet>
      <dgm:spPr/>
    </dgm:pt>
    <dgm:pt modelId="{FE067F72-045E-4CF0-AE14-9C7CEA12510A}" type="pres">
      <dgm:prSet presAssocID="{CFE51ECF-3BC2-4505-BCAF-00B2E9FCFA55}" presName="arrow" presStyleLbl="bgShp" presStyleIdx="0" presStyleCnt="1" custLinFactNeighborX="67"/>
      <dgm:spPr/>
    </dgm:pt>
    <dgm:pt modelId="{D1D2845F-99C1-4322-96D0-21CA2E9CC26E}" type="pres">
      <dgm:prSet presAssocID="{CFE51ECF-3BC2-4505-BCAF-00B2E9FCFA55}" presName="points" presStyleCnt="0"/>
      <dgm:spPr/>
    </dgm:pt>
    <dgm:pt modelId="{6CB7496D-6592-4942-893F-423514847AC2}" type="pres">
      <dgm:prSet presAssocID="{AB87ABF9-CCCD-4764-83D2-D684643E5BAF}" presName="compositeA" presStyleCnt="0"/>
      <dgm:spPr/>
    </dgm:pt>
    <dgm:pt modelId="{8BCE1236-BA01-402A-9EB7-E0BA8134908F}" type="pres">
      <dgm:prSet presAssocID="{AB87ABF9-CCCD-4764-83D2-D684643E5BAF}" presName="textA" presStyleLbl="revTx" presStyleIdx="0" presStyleCnt="6">
        <dgm:presLayoutVars>
          <dgm:bulletEnabled val="1"/>
        </dgm:presLayoutVars>
      </dgm:prSet>
      <dgm:spPr/>
    </dgm:pt>
    <dgm:pt modelId="{730FC698-D42A-4534-AF64-A0B807E5033A}" type="pres">
      <dgm:prSet presAssocID="{AB87ABF9-CCCD-4764-83D2-D684643E5BAF}" presName="circleA" presStyleLbl="node1" presStyleIdx="0" presStyleCnt="6"/>
      <dgm:spPr/>
    </dgm:pt>
    <dgm:pt modelId="{4726C026-3686-45E7-A158-B114059E8F6B}" type="pres">
      <dgm:prSet presAssocID="{AB87ABF9-CCCD-4764-83D2-D684643E5BAF}" presName="spaceA" presStyleCnt="0"/>
      <dgm:spPr/>
    </dgm:pt>
    <dgm:pt modelId="{6BBDDF11-32E4-4B32-AC99-D715C5993832}" type="pres">
      <dgm:prSet presAssocID="{653981FD-ECFE-4CB8-A11E-0532193EC522}" presName="space" presStyleCnt="0"/>
      <dgm:spPr/>
    </dgm:pt>
    <dgm:pt modelId="{6DFAE8EE-4B9D-4447-B9BF-17AE2B685A04}" type="pres">
      <dgm:prSet presAssocID="{491A0C8F-0293-45F3-875A-B73F7C7DAD5D}" presName="compositeB" presStyleCnt="0"/>
      <dgm:spPr/>
    </dgm:pt>
    <dgm:pt modelId="{A0E9D31E-CDE2-4CD2-A5AB-E41BCF6A85F5}" type="pres">
      <dgm:prSet presAssocID="{491A0C8F-0293-45F3-875A-B73F7C7DAD5D}" presName="textB" presStyleLbl="revTx" presStyleIdx="1" presStyleCnt="6">
        <dgm:presLayoutVars>
          <dgm:bulletEnabled val="1"/>
        </dgm:presLayoutVars>
      </dgm:prSet>
      <dgm:spPr/>
    </dgm:pt>
    <dgm:pt modelId="{FAD29BD9-F121-47A6-BF6C-4A802A7CE9A7}" type="pres">
      <dgm:prSet presAssocID="{491A0C8F-0293-45F3-875A-B73F7C7DAD5D}" presName="circleB" presStyleLbl="node1" presStyleIdx="1" presStyleCnt="6"/>
      <dgm:spPr/>
    </dgm:pt>
    <dgm:pt modelId="{B062EF56-F361-453E-9698-2FE69543F339}" type="pres">
      <dgm:prSet presAssocID="{491A0C8F-0293-45F3-875A-B73F7C7DAD5D}" presName="spaceB" presStyleCnt="0"/>
      <dgm:spPr/>
    </dgm:pt>
    <dgm:pt modelId="{6814D4E4-460B-4898-BB40-6D14B099CB1D}" type="pres">
      <dgm:prSet presAssocID="{C8A34666-0DE1-480E-B70D-EC3CDE00795D}" presName="space" presStyleCnt="0"/>
      <dgm:spPr/>
    </dgm:pt>
    <dgm:pt modelId="{738FA416-7582-4BD6-9D07-E98203BEA470}" type="pres">
      <dgm:prSet presAssocID="{F5D1FA64-65AF-4E0C-81A2-40AF93BDFEBD}" presName="compositeA" presStyleCnt="0"/>
      <dgm:spPr/>
    </dgm:pt>
    <dgm:pt modelId="{EE46D11B-5060-42A9-9CE0-772FA52584BA}" type="pres">
      <dgm:prSet presAssocID="{F5D1FA64-65AF-4E0C-81A2-40AF93BDFEBD}" presName="textA" presStyleLbl="revTx" presStyleIdx="2" presStyleCnt="6">
        <dgm:presLayoutVars>
          <dgm:bulletEnabled val="1"/>
        </dgm:presLayoutVars>
      </dgm:prSet>
      <dgm:spPr/>
    </dgm:pt>
    <dgm:pt modelId="{F8C0AFF2-BBAD-45D3-A87B-5C2D7FEF33BB}" type="pres">
      <dgm:prSet presAssocID="{F5D1FA64-65AF-4E0C-81A2-40AF93BDFEBD}" presName="circleA" presStyleLbl="node1" presStyleIdx="2" presStyleCnt="6"/>
      <dgm:spPr/>
    </dgm:pt>
    <dgm:pt modelId="{325810BF-4AAC-4FCD-8B41-D335C4B7BF1D}" type="pres">
      <dgm:prSet presAssocID="{F5D1FA64-65AF-4E0C-81A2-40AF93BDFEBD}" presName="spaceA" presStyleCnt="0"/>
      <dgm:spPr/>
    </dgm:pt>
    <dgm:pt modelId="{E69444FF-37C5-4F1C-9390-1D2B3E3E7236}" type="pres">
      <dgm:prSet presAssocID="{D591BE06-039D-45D2-81BF-C5FF6658671C}" presName="space" presStyleCnt="0"/>
      <dgm:spPr/>
    </dgm:pt>
    <dgm:pt modelId="{C9E4BFB7-C25A-49AB-B691-0233D7851269}" type="pres">
      <dgm:prSet presAssocID="{96605A79-B567-4C54-9F2B-44B24EC757F0}" presName="compositeB" presStyleCnt="0"/>
      <dgm:spPr/>
    </dgm:pt>
    <dgm:pt modelId="{A1E9BEA5-F068-464F-B0EF-9C64547E9C50}" type="pres">
      <dgm:prSet presAssocID="{96605A79-B567-4C54-9F2B-44B24EC757F0}" presName="textB" presStyleLbl="revTx" presStyleIdx="3" presStyleCnt="6">
        <dgm:presLayoutVars>
          <dgm:bulletEnabled val="1"/>
        </dgm:presLayoutVars>
      </dgm:prSet>
      <dgm:spPr/>
    </dgm:pt>
    <dgm:pt modelId="{D14BA5EC-7074-4456-9698-1CC9EAB128F2}" type="pres">
      <dgm:prSet presAssocID="{96605A79-B567-4C54-9F2B-44B24EC757F0}" presName="circleB" presStyleLbl="node1" presStyleIdx="3" presStyleCnt="6"/>
      <dgm:spPr/>
    </dgm:pt>
    <dgm:pt modelId="{C0CA67EF-1FD5-4D53-A28D-5B4DA6D93EE9}" type="pres">
      <dgm:prSet presAssocID="{96605A79-B567-4C54-9F2B-44B24EC757F0}" presName="spaceB" presStyleCnt="0"/>
      <dgm:spPr/>
    </dgm:pt>
    <dgm:pt modelId="{C9619FA1-4D66-41DD-B7B8-4FB8FE73BB53}" type="pres">
      <dgm:prSet presAssocID="{BE06C3C5-1CAE-492B-B5DC-240DBD926566}" presName="space" presStyleCnt="0"/>
      <dgm:spPr/>
    </dgm:pt>
    <dgm:pt modelId="{8C915019-DE2B-4304-BD19-F139A43C7641}" type="pres">
      <dgm:prSet presAssocID="{3B5E5C6F-9335-442A-8925-4A34DA1035D9}" presName="compositeA" presStyleCnt="0"/>
      <dgm:spPr/>
    </dgm:pt>
    <dgm:pt modelId="{AF332365-1F7A-4035-B3D6-6F96DFAE59DD}" type="pres">
      <dgm:prSet presAssocID="{3B5E5C6F-9335-442A-8925-4A34DA1035D9}" presName="textA" presStyleLbl="revTx" presStyleIdx="4" presStyleCnt="6">
        <dgm:presLayoutVars>
          <dgm:bulletEnabled val="1"/>
        </dgm:presLayoutVars>
      </dgm:prSet>
      <dgm:spPr/>
    </dgm:pt>
    <dgm:pt modelId="{F28BF1B5-98BD-4F73-9585-3BE8696353D2}" type="pres">
      <dgm:prSet presAssocID="{3B5E5C6F-9335-442A-8925-4A34DA1035D9}" presName="circleA" presStyleLbl="node1" presStyleIdx="4" presStyleCnt="6"/>
      <dgm:spPr/>
    </dgm:pt>
    <dgm:pt modelId="{37F97B50-6231-4750-AEF2-045EA20C9337}" type="pres">
      <dgm:prSet presAssocID="{3B5E5C6F-9335-442A-8925-4A34DA1035D9}" presName="spaceA" presStyleCnt="0"/>
      <dgm:spPr/>
    </dgm:pt>
    <dgm:pt modelId="{6AB44683-A46A-465C-B85B-3A1AC39C123F}" type="pres">
      <dgm:prSet presAssocID="{095D51FE-5E2C-4595-8FC9-538916304D9A}" presName="space" presStyleCnt="0"/>
      <dgm:spPr/>
    </dgm:pt>
    <dgm:pt modelId="{1E6BB957-F8B2-4916-B133-176C3C0657FE}" type="pres">
      <dgm:prSet presAssocID="{7B8DBA42-415C-4304-AF1C-FEF7959D7A26}" presName="compositeB" presStyleCnt="0"/>
      <dgm:spPr/>
    </dgm:pt>
    <dgm:pt modelId="{7217BEB6-8D6C-40F8-B020-02F84FFEAB24}" type="pres">
      <dgm:prSet presAssocID="{7B8DBA42-415C-4304-AF1C-FEF7959D7A26}" presName="textB" presStyleLbl="revTx" presStyleIdx="5" presStyleCnt="6">
        <dgm:presLayoutVars>
          <dgm:bulletEnabled val="1"/>
        </dgm:presLayoutVars>
      </dgm:prSet>
      <dgm:spPr/>
    </dgm:pt>
    <dgm:pt modelId="{360AA63E-4D3A-45ED-A41E-F19133E6A245}" type="pres">
      <dgm:prSet presAssocID="{7B8DBA42-415C-4304-AF1C-FEF7959D7A26}" presName="circleB" presStyleLbl="node1" presStyleIdx="5" presStyleCnt="6"/>
      <dgm:spPr/>
    </dgm:pt>
    <dgm:pt modelId="{6804F388-8C08-48AC-B7B9-F35812211FF4}" type="pres">
      <dgm:prSet presAssocID="{7B8DBA42-415C-4304-AF1C-FEF7959D7A26}" presName="spaceB" presStyleCnt="0"/>
      <dgm:spPr/>
    </dgm:pt>
  </dgm:ptLst>
  <dgm:cxnLst>
    <dgm:cxn modelId="{2BCBBB11-0E3D-4B1B-9F85-6AF308C73EF9}" type="presOf" srcId="{7B8DBA42-415C-4304-AF1C-FEF7959D7A26}" destId="{7217BEB6-8D6C-40F8-B020-02F84FFEAB24}" srcOrd="0" destOrd="0" presId="urn:microsoft.com/office/officeart/2005/8/layout/hProcess11"/>
    <dgm:cxn modelId="{D27C3917-352B-4B16-B66D-31D6A6F151CE}" type="presOf" srcId="{3B5E5C6F-9335-442A-8925-4A34DA1035D9}" destId="{AF332365-1F7A-4035-B3D6-6F96DFAE59DD}" srcOrd="0" destOrd="0" presId="urn:microsoft.com/office/officeart/2005/8/layout/hProcess11"/>
    <dgm:cxn modelId="{511E9B1B-95B1-4AE2-A761-A2A9ED5492A6}" srcId="{CFE51ECF-3BC2-4505-BCAF-00B2E9FCFA55}" destId="{96605A79-B567-4C54-9F2B-44B24EC757F0}" srcOrd="3" destOrd="0" parTransId="{7AC562D1-6B06-4D8A-BBFF-1D229A74A614}" sibTransId="{BE06C3C5-1CAE-492B-B5DC-240DBD926566}"/>
    <dgm:cxn modelId="{12D7941D-0870-4472-8AD3-8BECDD8AED2A}" srcId="{CFE51ECF-3BC2-4505-BCAF-00B2E9FCFA55}" destId="{3B5E5C6F-9335-442A-8925-4A34DA1035D9}" srcOrd="4" destOrd="0" parTransId="{DA436CC7-A061-4179-8DB5-167D9738DB9A}" sibTransId="{095D51FE-5E2C-4595-8FC9-538916304D9A}"/>
    <dgm:cxn modelId="{3D2F4463-6F1C-4BE0-A250-50EE91FC5553}" type="presOf" srcId="{F5D1FA64-65AF-4E0C-81A2-40AF93BDFEBD}" destId="{EE46D11B-5060-42A9-9CE0-772FA52584BA}" srcOrd="0" destOrd="0" presId="urn:microsoft.com/office/officeart/2005/8/layout/hProcess11"/>
    <dgm:cxn modelId="{FF786746-5EF9-4934-A328-44ABDA789E1C}" srcId="{CFE51ECF-3BC2-4505-BCAF-00B2E9FCFA55}" destId="{AB87ABF9-CCCD-4764-83D2-D684643E5BAF}" srcOrd="0" destOrd="0" parTransId="{2A486243-A628-4982-BAA1-3C2BF4F65F53}" sibTransId="{653981FD-ECFE-4CB8-A11E-0532193EC522}"/>
    <dgm:cxn modelId="{A3B99C66-4034-4F3B-B49D-020B7056096D}" type="presOf" srcId="{AB87ABF9-CCCD-4764-83D2-D684643E5BAF}" destId="{8BCE1236-BA01-402A-9EB7-E0BA8134908F}" srcOrd="0" destOrd="0" presId="urn:microsoft.com/office/officeart/2005/8/layout/hProcess11"/>
    <dgm:cxn modelId="{28C5F055-87D9-4C97-B50F-7D6E1BC91A5C}" type="presOf" srcId="{CFE51ECF-3BC2-4505-BCAF-00B2E9FCFA55}" destId="{B60CA115-314E-49E5-AA23-D48A96127CF6}" srcOrd="0" destOrd="0" presId="urn:microsoft.com/office/officeart/2005/8/layout/hProcess11"/>
    <dgm:cxn modelId="{B17E9597-A3F4-457A-8FFB-DBF289098053}" type="presOf" srcId="{491A0C8F-0293-45F3-875A-B73F7C7DAD5D}" destId="{A0E9D31E-CDE2-4CD2-A5AB-E41BCF6A85F5}" srcOrd="0" destOrd="0" presId="urn:microsoft.com/office/officeart/2005/8/layout/hProcess11"/>
    <dgm:cxn modelId="{934130C3-378F-4A38-9AA8-82A4B064638B}" type="presOf" srcId="{96605A79-B567-4C54-9F2B-44B24EC757F0}" destId="{A1E9BEA5-F068-464F-B0EF-9C64547E9C50}" srcOrd="0" destOrd="0" presId="urn:microsoft.com/office/officeart/2005/8/layout/hProcess11"/>
    <dgm:cxn modelId="{C92674D9-E0D5-43EB-AE23-117EC83F17D7}" srcId="{CFE51ECF-3BC2-4505-BCAF-00B2E9FCFA55}" destId="{491A0C8F-0293-45F3-875A-B73F7C7DAD5D}" srcOrd="1" destOrd="0" parTransId="{BCC223FC-9A3A-4EAC-ADA7-6728AA2A84F8}" sibTransId="{C8A34666-0DE1-480E-B70D-EC3CDE00795D}"/>
    <dgm:cxn modelId="{350E4DF6-AF15-4D6B-BF26-53CEE7CEAEE7}" srcId="{CFE51ECF-3BC2-4505-BCAF-00B2E9FCFA55}" destId="{F5D1FA64-65AF-4E0C-81A2-40AF93BDFEBD}" srcOrd="2" destOrd="0" parTransId="{DDA0D1ED-C329-4F41-BFFC-BF438EF7BAC4}" sibTransId="{D591BE06-039D-45D2-81BF-C5FF6658671C}"/>
    <dgm:cxn modelId="{04E94DFD-3B99-483E-8FA7-61A81CC6196D}" srcId="{CFE51ECF-3BC2-4505-BCAF-00B2E9FCFA55}" destId="{7B8DBA42-415C-4304-AF1C-FEF7959D7A26}" srcOrd="5" destOrd="0" parTransId="{74ADAFE3-974C-46EC-855F-5D16F24F1A8D}" sibTransId="{1ADD30CC-57CB-434F-A637-302680D38A71}"/>
    <dgm:cxn modelId="{C3F4B322-1177-41D2-BD86-9BDC561EAEE8}" type="presParOf" srcId="{B60CA115-314E-49E5-AA23-D48A96127CF6}" destId="{FE067F72-045E-4CF0-AE14-9C7CEA12510A}" srcOrd="0" destOrd="0" presId="urn:microsoft.com/office/officeart/2005/8/layout/hProcess11"/>
    <dgm:cxn modelId="{E8A032B0-C654-4F02-9D3C-AAC26DEA5C75}" type="presParOf" srcId="{B60CA115-314E-49E5-AA23-D48A96127CF6}" destId="{D1D2845F-99C1-4322-96D0-21CA2E9CC26E}" srcOrd="1" destOrd="0" presId="urn:microsoft.com/office/officeart/2005/8/layout/hProcess11"/>
    <dgm:cxn modelId="{C4A68111-53CA-4120-95B2-4DCADD9D1CD9}" type="presParOf" srcId="{D1D2845F-99C1-4322-96D0-21CA2E9CC26E}" destId="{6CB7496D-6592-4942-893F-423514847AC2}" srcOrd="0" destOrd="0" presId="urn:microsoft.com/office/officeart/2005/8/layout/hProcess11"/>
    <dgm:cxn modelId="{99D413BF-69FB-4078-B9B4-A12BED146AD0}" type="presParOf" srcId="{6CB7496D-6592-4942-893F-423514847AC2}" destId="{8BCE1236-BA01-402A-9EB7-E0BA8134908F}" srcOrd="0" destOrd="0" presId="urn:microsoft.com/office/officeart/2005/8/layout/hProcess11"/>
    <dgm:cxn modelId="{444EDCAE-6E01-431B-BD4D-5759CB2435D9}" type="presParOf" srcId="{6CB7496D-6592-4942-893F-423514847AC2}" destId="{730FC698-D42A-4534-AF64-A0B807E5033A}" srcOrd="1" destOrd="0" presId="urn:microsoft.com/office/officeart/2005/8/layout/hProcess11"/>
    <dgm:cxn modelId="{5611F2C2-E4C6-4B41-9366-BBD3EEAC1D89}" type="presParOf" srcId="{6CB7496D-6592-4942-893F-423514847AC2}" destId="{4726C026-3686-45E7-A158-B114059E8F6B}" srcOrd="2" destOrd="0" presId="urn:microsoft.com/office/officeart/2005/8/layout/hProcess11"/>
    <dgm:cxn modelId="{031D8D73-95A6-454A-B9E0-4CEC082EFCC4}" type="presParOf" srcId="{D1D2845F-99C1-4322-96D0-21CA2E9CC26E}" destId="{6BBDDF11-32E4-4B32-AC99-D715C5993832}" srcOrd="1" destOrd="0" presId="urn:microsoft.com/office/officeart/2005/8/layout/hProcess11"/>
    <dgm:cxn modelId="{A5C88D3C-ABC9-4FD6-9702-CBF327B99134}" type="presParOf" srcId="{D1D2845F-99C1-4322-96D0-21CA2E9CC26E}" destId="{6DFAE8EE-4B9D-4447-B9BF-17AE2B685A04}" srcOrd="2" destOrd="0" presId="urn:microsoft.com/office/officeart/2005/8/layout/hProcess11"/>
    <dgm:cxn modelId="{B57EB1A8-05EC-4208-8B14-4BBCC64756EF}" type="presParOf" srcId="{6DFAE8EE-4B9D-4447-B9BF-17AE2B685A04}" destId="{A0E9D31E-CDE2-4CD2-A5AB-E41BCF6A85F5}" srcOrd="0" destOrd="0" presId="urn:microsoft.com/office/officeart/2005/8/layout/hProcess11"/>
    <dgm:cxn modelId="{1FB46090-D477-409B-9BF9-AD34EDB93264}" type="presParOf" srcId="{6DFAE8EE-4B9D-4447-B9BF-17AE2B685A04}" destId="{FAD29BD9-F121-47A6-BF6C-4A802A7CE9A7}" srcOrd="1" destOrd="0" presId="urn:microsoft.com/office/officeart/2005/8/layout/hProcess11"/>
    <dgm:cxn modelId="{E6C37E33-930E-4168-B503-8CF22411DEF1}" type="presParOf" srcId="{6DFAE8EE-4B9D-4447-B9BF-17AE2B685A04}" destId="{B062EF56-F361-453E-9698-2FE69543F339}" srcOrd="2" destOrd="0" presId="urn:microsoft.com/office/officeart/2005/8/layout/hProcess11"/>
    <dgm:cxn modelId="{5DA0C486-7BB6-4594-B2F9-2477D0DCE9BF}" type="presParOf" srcId="{D1D2845F-99C1-4322-96D0-21CA2E9CC26E}" destId="{6814D4E4-460B-4898-BB40-6D14B099CB1D}" srcOrd="3" destOrd="0" presId="urn:microsoft.com/office/officeart/2005/8/layout/hProcess11"/>
    <dgm:cxn modelId="{826308CE-F833-4501-A3A6-8A7FFA05CD55}" type="presParOf" srcId="{D1D2845F-99C1-4322-96D0-21CA2E9CC26E}" destId="{738FA416-7582-4BD6-9D07-E98203BEA470}" srcOrd="4" destOrd="0" presId="urn:microsoft.com/office/officeart/2005/8/layout/hProcess11"/>
    <dgm:cxn modelId="{B3F860B0-E89A-4C94-91C7-E9B08F8C280E}" type="presParOf" srcId="{738FA416-7582-4BD6-9D07-E98203BEA470}" destId="{EE46D11B-5060-42A9-9CE0-772FA52584BA}" srcOrd="0" destOrd="0" presId="urn:microsoft.com/office/officeart/2005/8/layout/hProcess11"/>
    <dgm:cxn modelId="{F0DD87BE-369F-4974-967B-8D548FD427CE}" type="presParOf" srcId="{738FA416-7582-4BD6-9D07-E98203BEA470}" destId="{F8C0AFF2-BBAD-45D3-A87B-5C2D7FEF33BB}" srcOrd="1" destOrd="0" presId="urn:microsoft.com/office/officeart/2005/8/layout/hProcess11"/>
    <dgm:cxn modelId="{5BA1DC8A-8B51-4B66-A631-22A66F1C98E0}" type="presParOf" srcId="{738FA416-7582-4BD6-9D07-E98203BEA470}" destId="{325810BF-4AAC-4FCD-8B41-D335C4B7BF1D}" srcOrd="2" destOrd="0" presId="urn:microsoft.com/office/officeart/2005/8/layout/hProcess11"/>
    <dgm:cxn modelId="{2D9089B2-9102-495C-8900-7E987192DA68}" type="presParOf" srcId="{D1D2845F-99C1-4322-96D0-21CA2E9CC26E}" destId="{E69444FF-37C5-4F1C-9390-1D2B3E3E7236}" srcOrd="5" destOrd="0" presId="urn:microsoft.com/office/officeart/2005/8/layout/hProcess11"/>
    <dgm:cxn modelId="{936B70AA-762A-443A-9D88-B28830784433}" type="presParOf" srcId="{D1D2845F-99C1-4322-96D0-21CA2E9CC26E}" destId="{C9E4BFB7-C25A-49AB-B691-0233D7851269}" srcOrd="6" destOrd="0" presId="urn:microsoft.com/office/officeart/2005/8/layout/hProcess11"/>
    <dgm:cxn modelId="{6EE1D8E5-C056-443B-931B-C09D7E5C2070}" type="presParOf" srcId="{C9E4BFB7-C25A-49AB-B691-0233D7851269}" destId="{A1E9BEA5-F068-464F-B0EF-9C64547E9C50}" srcOrd="0" destOrd="0" presId="urn:microsoft.com/office/officeart/2005/8/layout/hProcess11"/>
    <dgm:cxn modelId="{92FD058A-9196-41C1-9167-45C77B0C9C66}" type="presParOf" srcId="{C9E4BFB7-C25A-49AB-B691-0233D7851269}" destId="{D14BA5EC-7074-4456-9698-1CC9EAB128F2}" srcOrd="1" destOrd="0" presId="urn:microsoft.com/office/officeart/2005/8/layout/hProcess11"/>
    <dgm:cxn modelId="{7C435DB8-8C15-42E3-BB7E-D26754EA68E0}" type="presParOf" srcId="{C9E4BFB7-C25A-49AB-B691-0233D7851269}" destId="{C0CA67EF-1FD5-4D53-A28D-5B4DA6D93EE9}" srcOrd="2" destOrd="0" presId="urn:microsoft.com/office/officeart/2005/8/layout/hProcess11"/>
    <dgm:cxn modelId="{04AEE10A-3590-4898-87BC-EB010026C598}" type="presParOf" srcId="{D1D2845F-99C1-4322-96D0-21CA2E9CC26E}" destId="{C9619FA1-4D66-41DD-B7B8-4FB8FE73BB53}" srcOrd="7" destOrd="0" presId="urn:microsoft.com/office/officeart/2005/8/layout/hProcess11"/>
    <dgm:cxn modelId="{606FAB2C-4FEC-4D29-AEC0-159E45AB8860}" type="presParOf" srcId="{D1D2845F-99C1-4322-96D0-21CA2E9CC26E}" destId="{8C915019-DE2B-4304-BD19-F139A43C7641}" srcOrd="8" destOrd="0" presId="urn:microsoft.com/office/officeart/2005/8/layout/hProcess11"/>
    <dgm:cxn modelId="{59802BBA-BCF1-4E3F-A85A-A4A69DA5CE1B}" type="presParOf" srcId="{8C915019-DE2B-4304-BD19-F139A43C7641}" destId="{AF332365-1F7A-4035-B3D6-6F96DFAE59DD}" srcOrd="0" destOrd="0" presId="urn:microsoft.com/office/officeart/2005/8/layout/hProcess11"/>
    <dgm:cxn modelId="{21D1CBC1-600A-49A1-B7B6-7399720FBB67}" type="presParOf" srcId="{8C915019-DE2B-4304-BD19-F139A43C7641}" destId="{F28BF1B5-98BD-4F73-9585-3BE8696353D2}" srcOrd="1" destOrd="0" presId="urn:microsoft.com/office/officeart/2005/8/layout/hProcess11"/>
    <dgm:cxn modelId="{DD10D1C9-1D23-4799-86F0-BD46BE0E15FD}" type="presParOf" srcId="{8C915019-DE2B-4304-BD19-F139A43C7641}" destId="{37F97B50-6231-4750-AEF2-045EA20C9337}" srcOrd="2" destOrd="0" presId="urn:microsoft.com/office/officeart/2005/8/layout/hProcess11"/>
    <dgm:cxn modelId="{6659D34E-07A7-450F-82C2-31422B6D036A}" type="presParOf" srcId="{D1D2845F-99C1-4322-96D0-21CA2E9CC26E}" destId="{6AB44683-A46A-465C-B85B-3A1AC39C123F}" srcOrd="9" destOrd="0" presId="urn:microsoft.com/office/officeart/2005/8/layout/hProcess11"/>
    <dgm:cxn modelId="{CB77DD74-D2B6-4C81-9099-C31E91DF8D9E}" type="presParOf" srcId="{D1D2845F-99C1-4322-96D0-21CA2E9CC26E}" destId="{1E6BB957-F8B2-4916-B133-176C3C0657FE}" srcOrd="10" destOrd="0" presId="urn:microsoft.com/office/officeart/2005/8/layout/hProcess11"/>
    <dgm:cxn modelId="{79B7D2A4-D518-40C6-971C-356CC13DE905}" type="presParOf" srcId="{1E6BB957-F8B2-4916-B133-176C3C0657FE}" destId="{7217BEB6-8D6C-40F8-B020-02F84FFEAB24}" srcOrd="0" destOrd="0" presId="urn:microsoft.com/office/officeart/2005/8/layout/hProcess11"/>
    <dgm:cxn modelId="{FE51A2F5-9D67-4B58-B1A1-A321349302B2}" type="presParOf" srcId="{1E6BB957-F8B2-4916-B133-176C3C0657FE}" destId="{360AA63E-4D3A-45ED-A41E-F19133E6A245}" srcOrd="1" destOrd="0" presId="urn:microsoft.com/office/officeart/2005/8/layout/hProcess11"/>
    <dgm:cxn modelId="{0BA2927E-2B55-41DF-9580-B894240B1838}" type="presParOf" srcId="{1E6BB957-F8B2-4916-B133-176C3C0657FE}" destId="{6804F388-8C08-48AC-B7B9-F35812211FF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67F72-045E-4CF0-AE14-9C7CEA12510A}">
      <dsp:nvSpPr>
        <dsp:cNvPr id="0" name=""/>
        <dsp:cNvSpPr/>
      </dsp:nvSpPr>
      <dsp:spPr>
        <a:xfrm>
          <a:off x="0" y="1024890"/>
          <a:ext cx="9396733" cy="1366520"/>
        </a:xfrm>
        <a:prstGeom prst="notched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E1236-BA01-402A-9EB7-E0BA8134908F}">
      <dsp:nvSpPr>
        <dsp:cNvPr id="0" name=""/>
        <dsp:cNvSpPr/>
      </dsp:nvSpPr>
      <dsp:spPr>
        <a:xfrm>
          <a:off x="2322" y="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Intro 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2322" y="0"/>
        <a:ext cx="1352386" cy="1366520"/>
      </dsp:txXfrm>
    </dsp:sp>
    <dsp:sp modelId="{730FC698-D42A-4534-AF64-A0B807E5033A}">
      <dsp:nvSpPr>
        <dsp:cNvPr id="0" name=""/>
        <dsp:cNvSpPr/>
      </dsp:nvSpPr>
      <dsp:spPr>
        <a:xfrm>
          <a:off x="507700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9D31E-CDE2-4CD2-A5AB-E41BCF6A85F5}">
      <dsp:nvSpPr>
        <dsp:cNvPr id="0" name=""/>
        <dsp:cNvSpPr/>
      </dsp:nvSpPr>
      <dsp:spPr>
        <a:xfrm>
          <a:off x="1422328" y="204978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Draw things 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1422328" y="2049780"/>
        <a:ext cx="1352386" cy="1366520"/>
      </dsp:txXfrm>
    </dsp:sp>
    <dsp:sp modelId="{FAD29BD9-F121-47A6-BF6C-4A802A7CE9A7}">
      <dsp:nvSpPr>
        <dsp:cNvPr id="0" name=""/>
        <dsp:cNvSpPr/>
      </dsp:nvSpPr>
      <dsp:spPr>
        <a:xfrm>
          <a:off x="1927706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6D11B-5060-42A9-9CE0-772FA52584BA}">
      <dsp:nvSpPr>
        <dsp:cNvPr id="0" name=""/>
        <dsp:cNvSpPr/>
      </dsp:nvSpPr>
      <dsp:spPr>
        <a:xfrm>
          <a:off x="2842333" y="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Make them move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2842333" y="0"/>
        <a:ext cx="1352386" cy="1366520"/>
      </dsp:txXfrm>
    </dsp:sp>
    <dsp:sp modelId="{F8C0AFF2-BBAD-45D3-A87B-5C2D7FEF33BB}">
      <dsp:nvSpPr>
        <dsp:cNvPr id="0" name=""/>
        <dsp:cNvSpPr/>
      </dsp:nvSpPr>
      <dsp:spPr>
        <a:xfrm>
          <a:off x="3347712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9BEA5-F068-464F-B0EF-9C64547E9C50}">
      <dsp:nvSpPr>
        <dsp:cNvPr id="0" name=""/>
        <dsp:cNvSpPr/>
      </dsp:nvSpPr>
      <dsp:spPr>
        <a:xfrm>
          <a:off x="4262339" y="204978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Add logic to the movement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4262339" y="2049780"/>
        <a:ext cx="1352386" cy="1366520"/>
      </dsp:txXfrm>
    </dsp:sp>
    <dsp:sp modelId="{D14BA5EC-7074-4456-9698-1CC9EAB128F2}">
      <dsp:nvSpPr>
        <dsp:cNvPr id="0" name=""/>
        <dsp:cNvSpPr/>
      </dsp:nvSpPr>
      <dsp:spPr>
        <a:xfrm>
          <a:off x="4767717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32365-1F7A-4035-B3D6-6F96DFAE59DD}">
      <dsp:nvSpPr>
        <dsp:cNvPr id="0" name=""/>
        <dsp:cNvSpPr/>
      </dsp:nvSpPr>
      <dsp:spPr>
        <a:xfrm>
          <a:off x="5682345" y="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Make them audio reactive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5682345" y="0"/>
        <a:ext cx="1352386" cy="1366520"/>
      </dsp:txXfrm>
    </dsp:sp>
    <dsp:sp modelId="{F28BF1B5-98BD-4F73-9585-3BE8696353D2}">
      <dsp:nvSpPr>
        <dsp:cNvPr id="0" name=""/>
        <dsp:cNvSpPr/>
      </dsp:nvSpPr>
      <dsp:spPr>
        <a:xfrm>
          <a:off x="6187723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7BEB6-8D6C-40F8-B020-02F84FFEAB24}">
      <dsp:nvSpPr>
        <dsp:cNvPr id="0" name=""/>
        <dsp:cNvSpPr/>
      </dsp:nvSpPr>
      <dsp:spPr>
        <a:xfrm>
          <a:off x="7102350" y="2049780"/>
          <a:ext cx="1352386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ITC Avant Garde Pro Bk" panose="020B0502020202020204" pitchFamily="34" charset="0"/>
            </a:rPr>
            <a:t>Make them interactive</a:t>
          </a:r>
          <a:endParaRPr lang="en-NL" sz="1600" kern="1200" dirty="0">
            <a:solidFill>
              <a:schemeClr val="bg1"/>
            </a:solidFill>
            <a:latin typeface="ITC Avant Garde Pro Bk" panose="020B0502020202020204" pitchFamily="34" charset="0"/>
          </a:endParaRPr>
        </a:p>
      </dsp:txBody>
      <dsp:txXfrm>
        <a:off x="7102350" y="2049780"/>
        <a:ext cx="1352386" cy="1366520"/>
      </dsp:txXfrm>
    </dsp:sp>
    <dsp:sp modelId="{360AA63E-4D3A-45ED-A41E-F19133E6A245}">
      <dsp:nvSpPr>
        <dsp:cNvPr id="0" name=""/>
        <dsp:cNvSpPr/>
      </dsp:nvSpPr>
      <dsp:spPr>
        <a:xfrm>
          <a:off x="7607728" y="1537335"/>
          <a:ext cx="341630" cy="34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8739564F-0766-46FF-A2C0-70C5AB32186F}"/>
              </a:ext>
            </a:extLst>
          </p:cNvPr>
          <p:cNvGrpSpPr/>
          <p:nvPr userDrawn="1"/>
        </p:nvGrpSpPr>
        <p:grpSpPr>
          <a:xfrm>
            <a:off x="9906000" y="2286000"/>
            <a:ext cx="2286000" cy="2286000"/>
            <a:chOff x="5332228" y="4572000"/>
            <a:chExt cx="2286000" cy="22860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CFCC106F-6B40-47FB-9778-91621F01B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4DB0B5BB-0A71-4CD7-A840-56CE5FCB34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9" t="69050" r="1549" b="3125"/>
            <a:stretch>
              <a:fillRect/>
            </a:stretch>
          </p:blipFill>
          <p:spPr>
            <a:xfrm>
              <a:off x="5521094" y="4760866"/>
              <a:ext cx="1908268" cy="1908268"/>
            </a:xfrm>
            <a:custGeom>
              <a:avLst/>
              <a:gdLst>
                <a:gd name="connsiteX0" fmla="*/ 954134 w 1908268"/>
                <a:gd name="connsiteY0" fmla="*/ 0 h 1908268"/>
                <a:gd name="connsiteX1" fmla="*/ 1908268 w 1908268"/>
                <a:gd name="connsiteY1" fmla="*/ 954134 h 1908268"/>
                <a:gd name="connsiteX2" fmla="*/ 954134 w 1908268"/>
                <a:gd name="connsiteY2" fmla="*/ 1908268 h 1908268"/>
                <a:gd name="connsiteX3" fmla="*/ 0 w 1908268"/>
                <a:gd name="connsiteY3" fmla="*/ 954134 h 1908268"/>
                <a:gd name="connsiteX4" fmla="*/ 954134 w 1908268"/>
                <a:gd name="connsiteY4" fmla="*/ 0 h 190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8" h="1908268">
                  <a:moveTo>
                    <a:pt x="954134" y="0"/>
                  </a:moveTo>
                  <a:cubicBezTo>
                    <a:pt x="1481088" y="0"/>
                    <a:pt x="1908268" y="427180"/>
                    <a:pt x="1908268" y="954134"/>
                  </a:cubicBezTo>
                  <a:cubicBezTo>
                    <a:pt x="1908268" y="1481088"/>
                    <a:pt x="1481088" y="1908268"/>
                    <a:pt x="954134" y="1908268"/>
                  </a:cubicBezTo>
                  <a:cubicBezTo>
                    <a:pt x="427180" y="1908268"/>
                    <a:pt x="0" y="1481088"/>
                    <a:pt x="0" y="954134"/>
                  </a:cubicBezTo>
                  <a:cubicBezTo>
                    <a:pt x="0" y="427180"/>
                    <a:pt x="427180" y="0"/>
                    <a:pt x="954134" y="0"/>
                  </a:cubicBezTo>
                  <a:close/>
                </a:path>
              </a:pathLst>
            </a:cu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6F3C6B9E-4B46-4744-8AA2-ECE7F2C5AD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6094037" y="5333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1757E36-A26C-4518-BEFA-6C01A2979F3F}"/>
              </a:ext>
            </a:extLst>
          </p:cNvPr>
          <p:cNvGrpSpPr/>
          <p:nvPr userDrawn="1"/>
        </p:nvGrpSpPr>
        <p:grpSpPr>
          <a:xfrm>
            <a:off x="7625152" y="0"/>
            <a:ext cx="2286000" cy="2286000"/>
            <a:chOff x="3047915" y="0"/>
            <a:chExt cx="2286000" cy="2286000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6BC6B93F-1A81-42AE-A5A3-EECB10C45B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3E017CA-AB5B-4112-A96A-B03AB49D726F}"/>
                </a:ext>
              </a:extLst>
            </p:cNvPr>
            <p:cNvGrpSpPr/>
            <p:nvPr userDrawn="1"/>
          </p:nvGrpSpPr>
          <p:grpSpPr>
            <a:xfrm>
              <a:off x="3493180" y="449192"/>
              <a:ext cx="1395471" cy="1387617"/>
              <a:chOff x="3507891" y="491718"/>
              <a:chExt cx="1395471" cy="1387617"/>
            </a:xfrm>
          </p:grpSpPr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3624532E-1E71-434F-A441-C3341F55E16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E62395C7-C69A-416B-B0A2-BE8EA90B1CD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7CED17D0-37D9-46CD-AA22-C72A1FB4B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51CC8E8E-6E6D-482F-AB9D-E33999157BB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D9858702-5E94-4111-98CD-B99B85BD16A9}"/>
              </a:ext>
            </a:extLst>
          </p:cNvPr>
          <p:cNvGrpSpPr/>
          <p:nvPr userDrawn="1"/>
        </p:nvGrpSpPr>
        <p:grpSpPr>
          <a:xfrm>
            <a:off x="7625152" y="2286000"/>
            <a:ext cx="2286000" cy="2286000"/>
            <a:chOff x="3047915" y="4572000"/>
            <a:chExt cx="2286000" cy="2286000"/>
          </a:xfrm>
        </p:grpSpPr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E75DC3A0-8B1C-45C3-83BD-DFE77E19C0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2530DCF1-DE90-4C7F-A293-C938E252FF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76" t="33336" r="39078" b="50000"/>
            <a:stretch>
              <a:fillRect/>
            </a:stretch>
          </p:blipFill>
          <p:spPr>
            <a:xfrm>
              <a:off x="3047915" y="4572000"/>
              <a:ext cx="1139461" cy="1142820"/>
            </a:xfrm>
            <a:custGeom>
              <a:avLst/>
              <a:gdLst>
                <a:gd name="connsiteX0" fmla="*/ 1139461 w 1139461"/>
                <a:gd name="connsiteY0" fmla="*/ 0 h 1142820"/>
                <a:gd name="connsiteX1" fmla="*/ 1139461 w 1139461"/>
                <a:gd name="connsiteY1" fmla="*/ 571678 h 1142820"/>
                <a:gd name="connsiteX2" fmla="*/ 1027823 w 1139461"/>
                <a:gd name="connsiteY2" fmla="*/ 582932 h 1142820"/>
                <a:gd name="connsiteX3" fmla="*/ 580426 w 1139461"/>
                <a:gd name="connsiteY3" fmla="*/ 1041656 h 1142820"/>
                <a:gd name="connsiteX4" fmla="*/ 571500 w 1139461"/>
                <a:gd name="connsiteY4" fmla="*/ 1142820 h 1142820"/>
                <a:gd name="connsiteX5" fmla="*/ 0 w 1139461"/>
                <a:gd name="connsiteY5" fmla="*/ 1142820 h 1142820"/>
                <a:gd name="connsiteX6" fmla="*/ 5192 w 1139461"/>
                <a:gd name="connsiteY6" fmla="*/ 1033167 h 1142820"/>
                <a:gd name="connsiteX7" fmla="*/ 1026135 w 1139461"/>
                <a:gd name="connsiteY7" fmla="*/ 5722 h 1142820"/>
                <a:gd name="connsiteX8" fmla="*/ 1139461 w 1139461"/>
                <a:gd name="connsiteY8" fmla="*/ 0 h 11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9461" h="1142820">
                  <a:moveTo>
                    <a:pt x="1139461" y="0"/>
                  </a:moveTo>
                  <a:lnTo>
                    <a:pt x="1139461" y="571678"/>
                  </a:lnTo>
                  <a:lnTo>
                    <a:pt x="1027823" y="582932"/>
                  </a:lnTo>
                  <a:cubicBezTo>
                    <a:pt x="799953" y="629561"/>
                    <a:pt x="621483" y="811806"/>
                    <a:pt x="580426" y="1041656"/>
                  </a:cubicBezTo>
                  <a:lnTo>
                    <a:pt x="571500" y="1142820"/>
                  </a:lnTo>
                  <a:lnTo>
                    <a:pt x="0" y="1142820"/>
                  </a:lnTo>
                  <a:lnTo>
                    <a:pt x="5192" y="1033167"/>
                  </a:lnTo>
                  <a:cubicBezTo>
                    <a:pt x="56716" y="491842"/>
                    <a:pt x="485794" y="60597"/>
                    <a:pt x="1026135" y="5722"/>
                  </a:cubicBezTo>
                  <a:lnTo>
                    <a:pt x="1139461" y="0"/>
                  </a:lnTo>
                  <a:close/>
                </a:path>
              </a:pathLst>
            </a:custGeom>
          </p:spPr>
        </p:pic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3516F0AF-6D05-42C1-9C7E-ED6586C51F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3047915" y="6400800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2402B876-A433-480B-AC64-72ED1A371755}"/>
              </a:ext>
            </a:extLst>
          </p:cNvPr>
          <p:cNvGrpSpPr/>
          <p:nvPr userDrawn="1"/>
        </p:nvGrpSpPr>
        <p:grpSpPr>
          <a:xfrm flipH="1" flipV="1">
            <a:off x="7616626" y="4571441"/>
            <a:ext cx="2294526" cy="2286559"/>
            <a:chOff x="754151" y="2285441"/>
            <a:chExt cx="2294526" cy="2286559"/>
          </a:xfrm>
        </p:grpSpPr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10E0A24A-90F6-4FCF-8303-B122F8F04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70960B9E-9210-4F5A-A54D-EB50D6E7AA4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47" t="83275" r="18901"/>
            <a:stretch/>
          </p:blipFill>
          <p:spPr>
            <a:xfrm>
              <a:off x="754151" y="2285441"/>
              <a:ext cx="1127905" cy="1147025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0B26C53C-7B9F-4DD5-BCF6-1CFA11779D75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762677" y="0"/>
            <a:chExt cx="2286000" cy="2286000"/>
          </a:xfrm>
        </p:grpSpPr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6268AF0C-4608-41A5-856B-6F507032D3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19819829-7E55-4056-BD20-F72B91ED80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888809" y="0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56AD7602-3B2A-4C9E-8584-2BF7B02D05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524486" y="761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09A46EDC-FB02-4093-B04E-68A45F7079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896358" y="761815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B5677347-9FCF-40B6-B3CF-149FA6B54D75}"/>
              </a:ext>
            </a:extLst>
          </p:cNvPr>
          <p:cNvGrpSpPr/>
          <p:nvPr userDrawn="1"/>
        </p:nvGrpSpPr>
        <p:grpSpPr>
          <a:xfrm flipV="1">
            <a:off x="9904228" y="4571999"/>
            <a:ext cx="2287772" cy="2286001"/>
            <a:chOff x="760905" y="4571999"/>
            <a:chExt cx="2287772" cy="2286001"/>
          </a:xfrm>
        </p:grpSpPr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E36D9FB8-1A93-4B51-9C42-22C0C096AE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8C6D9C28-D7A5-4F92-B5A7-A1A9838E15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99" t="83384" r="18950"/>
            <a:stretch/>
          </p:blipFill>
          <p:spPr>
            <a:xfrm>
              <a:off x="760905" y="4571999"/>
              <a:ext cx="1127905" cy="1139533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82B02B-BFC9-4542-935F-EEDCB0565D6D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2857278" y="-2996119"/>
            <a:chExt cx="2286000" cy="228600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0D00D7FD-8049-4919-BB29-E8BABAD6A0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2857278" y="-2996119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71DB17C-7DD9-47A9-B98F-C6E758849C4C}"/>
                </a:ext>
              </a:extLst>
            </p:cNvPr>
            <p:cNvGrpSpPr/>
            <p:nvPr userDrawn="1"/>
          </p:nvGrpSpPr>
          <p:grpSpPr>
            <a:xfrm>
              <a:off x="3302543" y="-2546927"/>
              <a:ext cx="1395471" cy="1387617"/>
              <a:chOff x="3507891" y="491718"/>
              <a:chExt cx="1395471" cy="1387617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1883518E-EECD-4CB2-86EE-86E5033285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520A19D2-9CE0-4A32-8AAE-FAE601FB6C1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68DA7213-55F4-49B6-A320-753ED9D9024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20F84AC0-60CA-4FBD-9448-06D3CFE60B1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6B99EA8-E0DC-48C6-8DEE-32A5F33DEB8F}"/>
              </a:ext>
            </a:extLst>
          </p:cNvPr>
          <p:cNvGrpSpPr/>
          <p:nvPr userDrawn="1"/>
        </p:nvGrpSpPr>
        <p:grpSpPr>
          <a:xfrm flipH="1">
            <a:off x="1" y="4572000"/>
            <a:ext cx="1524190" cy="2286000"/>
            <a:chOff x="1333849" y="-2996119"/>
            <a:chExt cx="1524190" cy="22860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970D01D-89A5-4692-B291-7BFDC3BEAC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698172" y="-2996119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DF6EEFE-E5F1-4AFF-85D3-4473853C34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333849" y="-2234304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16170DA-907B-4864-AD19-EF2AE8BD71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705721" y="-2234304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60307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D48015CE-EFAB-4E59-9D59-644ABBB1EB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375628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089DF33E-3E4A-40B1-904D-61E2B3E0EE6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>
            <a:off x="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679584E9-7566-4099-8A3C-6268FF1E13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0" t="3333" r="39078" b="91102"/>
          <a:stretch>
            <a:fillRect/>
          </a:stretch>
        </p:blipFill>
        <p:spPr>
          <a:xfrm>
            <a:off x="10283729" y="0"/>
            <a:ext cx="1908271" cy="381654"/>
          </a:xfrm>
          <a:custGeom>
            <a:avLst/>
            <a:gdLst>
              <a:gd name="connsiteX0" fmla="*/ 0 w 1908271"/>
              <a:gd name="connsiteY0" fmla="*/ 0 h 381654"/>
              <a:gd name="connsiteX1" fmla="*/ 1908271 w 1908271"/>
              <a:gd name="connsiteY1" fmla="*/ 0 h 381654"/>
              <a:gd name="connsiteX2" fmla="*/ 1908271 w 1908271"/>
              <a:gd name="connsiteY2" fmla="*/ 381654 h 381654"/>
              <a:gd name="connsiteX3" fmla="*/ 0 w 1908271"/>
              <a:gd name="connsiteY3" fmla="*/ 381654 h 381654"/>
              <a:gd name="connsiteX4" fmla="*/ 0 w 1908271"/>
              <a:gd name="connsiteY4" fmla="*/ 0 h 38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8271" h="381654">
                <a:moveTo>
                  <a:pt x="0" y="0"/>
                </a:moveTo>
                <a:lnTo>
                  <a:pt x="1908271" y="0"/>
                </a:lnTo>
                <a:lnTo>
                  <a:pt x="1908271" y="381654"/>
                </a:lnTo>
                <a:lnTo>
                  <a:pt x="0" y="381654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169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334D48-9D0F-44DD-A7AB-BF15E910F1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DF8EF80A-BA96-4D62-8CBC-7E5BA2C66BF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>
            <a:off x="0" y="45720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20EEC7B2-108F-4A9A-AB56-A0E8A69FC4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>
            <a:off x="228600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6818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5E3BC2-18EF-4008-82CA-F38674D050AE}"/>
              </a:ext>
            </a:extLst>
          </p:cNvPr>
          <p:cNvGrpSpPr/>
          <p:nvPr userDrawn="1"/>
        </p:nvGrpSpPr>
        <p:grpSpPr>
          <a:xfrm>
            <a:off x="9906000" y="0"/>
            <a:ext cx="2286000" cy="2285998"/>
            <a:chOff x="19012799" y="-8425926"/>
            <a:chExt cx="2286000" cy="2285998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46044FA-EED1-46FF-850A-50A6BA566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r="18750" b="93333"/>
            <a:stretch>
              <a:fillRect/>
            </a:stretch>
          </p:blipFill>
          <p:spPr>
            <a:xfrm>
              <a:off x="19012799" y="-8425926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4A3B10A-036B-4D42-B58F-EA8590178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13333" r="18750" b="80000"/>
            <a:stretch>
              <a:fillRect/>
            </a:stretch>
          </p:blipFill>
          <p:spPr>
            <a:xfrm>
              <a:off x="19012799" y="-7511527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6720E4F-B646-4A9E-AF33-B33EB21314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19012799" y="-6597128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pic>
        <p:nvPicPr>
          <p:cNvPr id="104" name="그림 103">
            <a:extLst>
              <a:ext uri="{FF2B5EF4-FFF2-40B4-BE49-F238E27FC236}">
                <a16:creationId xmlns:a16="http://schemas.microsoft.com/office/drawing/2014/main" id="{1B600125-C491-4281-B1D3-E146505BDA7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41C1852-4B9D-43EA-93B2-AB08333EA1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>
            <a:off x="0" y="5008963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8402E904-E82C-4DAF-94B3-5E1DED6C873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571518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2843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BAC73AE9-AAD8-4B91-B5E0-F10F8F3FD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64134" b="66667"/>
          <a:stretch/>
        </p:blipFill>
        <p:spPr>
          <a:xfrm>
            <a:off x="11071970" y="4572000"/>
            <a:ext cx="112003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3" name="Graphic 3">
            <a:hlinkClick r:id="rId4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7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5ED6A7CA-29BC-4AD5-808C-F0D59299DE2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>
            <a:off x="10309588" y="5333815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F570F3A-9D89-4E05-B8FE-E0501F9C7BF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 rot="5400000">
            <a:off x="0" y="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23755B8B-1792-4CC3-9663-6CF494A598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F8D7AFEE-7DFE-4789-938D-C7BDC5C4216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5333256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75A49F8-66D5-4294-A5C7-4836E819EFD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7108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9A30C6-BCF6-4332-9D1E-849F81C482C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 rot="5400000">
            <a:off x="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A5EA9A6A-60B3-48A1-AD62-FAE745E6AFA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V="1">
            <a:off x="11052539" y="114282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AB1164FC-7BF7-46AB-8FCC-F9164D3E6CD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C3E0E615-F626-4FB7-884B-0E24F0B923A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>
            <a:off x="8785970" y="1896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8563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5DCEB24-4E23-4B44-8C3C-77C0DDEBE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CB4652-B05A-4FB3-B98A-B391B7562F8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>
            <a:off x="0" y="45720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5A41FB-875B-445D-9BFA-2D544153ED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>
            <a:off x="2286000" y="457200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E41143F7-271D-4ACB-AACD-66E670B41E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685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2B01E150-39C3-4F92-BFFA-B484456B720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26667" r="18750" b="66667"/>
          <a:stretch>
            <a:fillRect/>
          </a:stretch>
        </p:blipFill>
        <p:spPr>
          <a:xfrm flipH="1">
            <a:off x="0" y="6400800"/>
            <a:ext cx="2286000" cy="457200"/>
          </a:xfrm>
          <a:custGeom>
            <a:avLst/>
            <a:gdLst>
              <a:gd name="connsiteX0" fmla="*/ 0 w 2286000"/>
              <a:gd name="connsiteY0" fmla="*/ 0 h 457200"/>
              <a:gd name="connsiteX1" fmla="*/ 2286000 w 2286000"/>
              <a:gd name="connsiteY1" fmla="*/ 0 h 457200"/>
              <a:gd name="connsiteX2" fmla="*/ 2286000 w 2286000"/>
              <a:gd name="connsiteY2" fmla="*/ 457200 h 457200"/>
              <a:gd name="connsiteX3" fmla="*/ 0 w 2286000"/>
              <a:gd name="connsiteY3" fmla="*/ 457200 h 457200"/>
              <a:gd name="connsiteX4" fmla="*/ 0 w 22860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457200">
                <a:moveTo>
                  <a:pt x="0" y="0"/>
                </a:moveTo>
                <a:lnTo>
                  <a:pt x="2286000" y="0"/>
                </a:lnTo>
                <a:lnTo>
                  <a:pt x="2286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461501C0-909C-46FF-9FC3-2C549402EE8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>
            <a:off x="0" y="4794904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B2FFB80A-721A-44B9-9C6D-E9DEBC942E18}"/>
              </a:ext>
            </a:extLst>
          </p:cNvPr>
          <p:cNvGrpSpPr/>
          <p:nvPr userDrawn="1"/>
        </p:nvGrpSpPr>
        <p:grpSpPr>
          <a:xfrm flipH="1">
            <a:off x="9906000" y="0"/>
            <a:ext cx="2286000" cy="2285998"/>
            <a:chOff x="19012799" y="-8425926"/>
            <a:chExt cx="2286000" cy="2285998"/>
          </a:xfrm>
        </p:grpSpPr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F34CCA1A-856A-4C8F-9242-7B4F3896F7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r="18750" b="93333"/>
            <a:stretch>
              <a:fillRect/>
            </a:stretch>
          </p:blipFill>
          <p:spPr>
            <a:xfrm>
              <a:off x="19012799" y="-8425926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B9BB37C0-EDCF-4EE2-8911-9F02922A08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13333" r="18750" b="80000"/>
            <a:stretch>
              <a:fillRect/>
            </a:stretch>
          </p:blipFill>
          <p:spPr>
            <a:xfrm>
              <a:off x="19012799" y="-7511527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37C7810C-7EF5-499D-8B6D-316D3962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19012799" y="-6597128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3424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ABBDB2-EFAD-489F-BE24-5E6D17F132C8}"/>
              </a:ext>
            </a:extLst>
          </p:cNvPr>
          <p:cNvGrpSpPr/>
          <p:nvPr userDrawn="1"/>
        </p:nvGrpSpPr>
        <p:grpSpPr>
          <a:xfrm>
            <a:off x="10094865" y="188866"/>
            <a:ext cx="1908271" cy="1144962"/>
            <a:chOff x="5521093" y="8113852"/>
            <a:chExt cx="1908271" cy="11449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4A2FB44-3532-42D9-B845-85BBEE1AAD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14464" r="39078" b="79971"/>
            <a:stretch>
              <a:fillRect/>
            </a:stretch>
          </p:blipFill>
          <p:spPr>
            <a:xfrm>
              <a:off x="5521093" y="8877160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A64F90-724D-44FA-8BDC-F9EFDCBBA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3333" r="39078" b="91102"/>
            <a:stretch>
              <a:fillRect/>
            </a:stretch>
          </p:blipFill>
          <p:spPr>
            <a:xfrm>
              <a:off x="5521093" y="8113852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BA5022F-5F3F-4F5C-9108-473349118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64134" b="66667"/>
          <a:stretch/>
        </p:blipFill>
        <p:spPr>
          <a:xfrm flipH="1">
            <a:off x="0" y="4572000"/>
            <a:ext cx="112003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1DE1D8-EDA0-4186-834B-176CA4F57A5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 flipH="1">
            <a:off x="1120030" y="5333815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2C1AE5-BA0A-428B-B84B-FC522642C64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F5CEE9-1A7B-4FAD-81C6-72B618A4931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5333256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48909E-6B05-4879-9DC0-53E15856FC9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24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D351AE-89E1-46D8-845C-8BA947C7AD3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EC513-85F7-4609-A973-EBBC0FDF4F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5333814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488E13-193C-4250-855B-D4B2E91F44F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11045627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1FDD6B-9B47-4166-A9CA-6D475FE673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>
            <a:off x="990600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27AC32-B179-4815-8EFB-3060B346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6" r="73509" b="66667"/>
          <a:stretch/>
        </p:blipFill>
        <p:spPr>
          <a:xfrm flipH="1">
            <a:off x="0" y="0"/>
            <a:ext cx="1143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201768-DD1C-4CF1-BC90-C308CC93770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66667" r="56307" b="27826"/>
          <a:stretch>
            <a:fillRect/>
          </a:stretch>
        </p:blipFill>
        <p:spPr>
          <a:xfrm flipH="1">
            <a:off x="320043" y="449192"/>
            <a:ext cx="377692" cy="377686"/>
          </a:xfrm>
          <a:custGeom>
            <a:avLst/>
            <a:gdLst>
              <a:gd name="connsiteX0" fmla="*/ 188846 w 377692"/>
              <a:gd name="connsiteY0" fmla="*/ 0 h 377686"/>
              <a:gd name="connsiteX1" fmla="*/ 377692 w 377692"/>
              <a:gd name="connsiteY1" fmla="*/ 188843 h 377686"/>
              <a:gd name="connsiteX2" fmla="*/ 188846 w 377692"/>
              <a:gd name="connsiteY2" fmla="*/ 377686 h 377686"/>
              <a:gd name="connsiteX3" fmla="*/ 0 w 377692"/>
              <a:gd name="connsiteY3" fmla="*/ 188843 h 377686"/>
              <a:gd name="connsiteX4" fmla="*/ 188846 w 377692"/>
              <a:gd name="connsiteY4" fmla="*/ 0 h 3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92" h="377686">
                <a:moveTo>
                  <a:pt x="188846" y="0"/>
                </a:moveTo>
                <a:cubicBezTo>
                  <a:pt x="293143" y="0"/>
                  <a:pt x="377692" y="84548"/>
                  <a:pt x="377692" y="188843"/>
                </a:cubicBezTo>
                <a:cubicBezTo>
                  <a:pt x="377692" y="293138"/>
                  <a:pt x="293143" y="377686"/>
                  <a:pt x="188846" y="377686"/>
                </a:cubicBezTo>
                <a:cubicBezTo>
                  <a:pt x="84549" y="377686"/>
                  <a:pt x="0" y="293138"/>
                  <a:pt x="0" y="188843"/>
                </a:cubicBezTo>
                <a:cubicBezTo>
                  <a:pt x="0" y="84548"/>
                  <a:pt x="84549" y="0"/>
                  <a:pt x="188846" y="0"/>
                </a:cubicBez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9FC184-CE82-4E4D-B4CC-A1BC33BA038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66667" r="56307" b="27826"/>
          <a:stretch>
            <a:fillRect/>
          </a:stretch>
        </p:blipFill>
        <p:spPr>
          <a:xfrm flipH="1">
            <a:off x="320043" y="1459123"/>
            <a:ext cx="377692" cy="377686"/>
          </a:xfrm>
          <a:custGeom>
            <a:avLst/>
            <a:gdLst>
              <a:gd name="connsiteX0" fmla="*/ 188846 w 377692"/>
              <a:gd name="connsiteY0" fmla="*/ 0 h 377686"/>
              <a:gd name="connsiteX1" fmla="*/ 377692 w 377692"/>
              <a:gd name="connsiteY1" fmla="*/ 188843 h 377686"/>
              <a:gd name="connsiteX2" fmla="*/ 188846 w 377692"/>
              <a:gd name="connsiteY2" fmla="*/ 377686 h 377686"/>
              <a:gd name="connsiteX3" fmla="*/ 0 w 377692"/>
              <a:gd name="connsiteY3" fmla="*/ 188843 h 377686"/>
              <a:gd name="connsiteX4" fmla="*/ 188846 w 377692"/>
              <a:gd name="connsiteY4" fmla="*/ 0 h 3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92" h="377686">
                <a:moveTo>
                  <a:pt x="188846" y="0"/>
                </a:moveTo>
                <a:cubicBezTo>
                  <a:pt x="293143" y="0"/>
                  <a:pt x="377692" y="84548"/>
                  <a:pt x="377692" y="188843"/>
                </a:cubicBezTo>
                <a:cubicBezTo>
                  <a:pt x="377692" y="293138"/>
                  <a:pt x="293143" y="377686"/>
                  <a:pt x="188846" y="377686"/>
                </a:cubicBezTo>
                <a:cubicBezTo>
                  <a:pt x="84549" y="377686"/>
                  <a:pt x="0" y="293138"/>
                  <a:pt x="0" y="188843"/>
                </a:cubicBezTo>
                <a:cubicBezTo>
                  <a:pt x="0" y="84548"/>
                  <a:pt x="84549" y="0"/>
                  <a:pt x="188846" y="0"/>
                </a:cubicBezTo>
                <a:close/>
              </a:path>
            </a:pathLst>
          </a:custGeom>
        </p:spPr>
      </p:pic>
      <p:sp>
        <p:nvSpPr>
          <p:cNvPr id="18" name="그림 개체 틀 4">
            <a:extLst>
              <a:ext uri="{FF2B5EF4-FFF2-40B4-BE49-F238E27FC236}">
                <a16:creationId xmlns:a16="http://schemas.microsoft.com/office/drawing/2014/main" id="{63A85015-BC63-4808-B697-0FDA25093235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43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12340C1-D100-4447-9882-72B7B79A7F77}"/>
              </a:ext>
            </a:extLst>
          </p:cNvPr>
          <p:cNvGrpSpPr/>
          <p:nvPr userDrawn="1"/>
        </p:nvGrpSpPr>
        <p:grpSpPr>
          <a:xfrm>
            <a:off x="9906000" y="2286000"/>
            <a:ext cx="2286000" cy="2286000"/>
            <a:chOff x="7619999" y="0"/>
            <a:chExt cx="2286000" cy="2286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A8314F3-5673-464F-82BE-7627CE7969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19999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D733F7E-3232-4230-BB52-E8A25188C6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" t="33333" r="77841" b="33333"/>
            <a:stretch>
              <a:fillRect/>
            </a:stretch>
          </p:blipFill>
          <p:spPr>
            <a:xfrm rot="5400000">
              <a:off x="7619999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2286000 h 2286000"/>
                <a:gd name="connsiteX2" fmla="*/ 0 w 2286000"/>
                <a:gd name="connsiteY2" fmla="*/ 2286000 h 2286000"/>
                <a:gd name="connsiteX3" fmla="*/ 0 w 2286000"/>
                <a:gd name="connsiteY3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2F6539-B42F-4FED-B486-CA594C7DCF10}"/>
              </a:ext>
            </a:extLst>
          </p:cNvPr>
          <p:cNvGrpSpPr/>
          <p:nvPr userDrawn="1"/>
        </p:nvGrpSpPr>
        <p:grpSpPr>
          <a:xfrm>
            <a:off x="9906000" y="4572000"/>
            <a:ext cx="2286000" cy="2286000"/>
            <a:chOff x="9906000" y="0"/>
            <a:chExt cx="2286000" cy="228600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CAA7663-C521-4190-8F29-067ECE62FC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9906000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CC6F563-E3FF-466D-A31B-904557965B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" t="33333" r="77841" b="33333"/>
            <a:stretch>
              <a:fillRect/>
            </a:stretch>
          </p:blipFill>
          <p:spPr>
            <a:xfrm>
              <a:off x="9906000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2286000 h 2286000"/>
                <a:gd name="connsiteX2" fmla="*/ 0 w 2286000"/>
                <a:gd name="connsiteY2" fmla="*/ 2286000 h 2286000"/>
                <a:gd name="connsiteX3" fmla="*/ 0 w 2286000"/>
                <a:gd name="connsiteY3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6FBB16D-4CA8-4241-9079-71FF5D83BC4D}"/>
              </a:ext>
            </a:extLst>
          </p:cNvPr>
          <p:cNvGrpSpPr/>
          <p:nvPr userDrawn="1"/>
        </p:nvGrpSpPr>
        <p:grpSpPr>
          <a:xfrm>
            <a:off x="0" y="0"/>
            <a:ext cx="2286000" cy="2286559"/>
            <a:chOff x="7619999" y="2285441"/>
            <a:chExt cx="2286000" cy="228655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FA65983-205A-4201-A037-5E719BF836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19999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0434BD1-9FCD-4EA9-B66F-E26E88909AF7}"/>
                </a:ext>
              </a:extLst>
            </p:cNvPr>
            <p:cNvGrpSpPr/>
            <p:nvPr userDrawn="1"/>
          </p:nvGrpSpPr>
          <p:grpSpPr>
            <a:xfrm>
              <a:off x="8759626" y="2285441"/>
              <a:ext cx="1146373" cy="2286558"/>
              <a:chOff x="8269092" y="2285441"/>
              <a:chExt cx="1146373" cy="2286558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B1C5FDAC-80DC-4AB7-BDDC-CF6FFBF3CB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809627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CB303DBB-214F-49E8-B89C-46BF99F2308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052238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2228ECC9-A0CB-4E95-B59D-C2BC28D164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2285441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BBCAF36-6D13-4568-A623-5C3EF7FA10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95" t="66667" r="56307" b="27826"/>
            <a:stretch>
              <a:fillRect/>
            </a:stretch>
          </p:blipFill>
          <p:spPr>
            <a:xfrm>
              <a:off x="7977335" y="2477784"/>
              <a:ext cx="377692" cy="377686"/>
            </a:xfrm>
            <a:custGeom>
              <a:avLst/>
              <a:gdLst>
                <a:gd name="connsiteX0" fmla="*/ 188846 w 377692"/>
                <a:gd name="connsiteY0" fmla="*/ 0 h 377686"/>
                <a:gd name="connsiteX1" fmla="*/ 377692 w 377692"/>
                <a:gd name="connsiteY1" fmla="*/ 188843 h 377686"/>
                <a:gd name="connsiteX2" fmla="*/ 188846 w 377692"/>
                <a:gd name="connsiteY2" fmla="*/ 377686 h 377686"/>
                <a:gd name="connsiteX3" fmla="*/ 0 w 377692"/>
                <a:gd name="connsiteY3" fmla="*/ 188843 h 377686"/>
                <a:gd name="connsiteX4" fmla="*/ 188846 w 377692"/>
                <a:gd name="connsiteY4" fmla="*/ 0 h 3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92" h="377686">
                  <a:moveTo>
                    <a:pt x="188846" y="0"/>
                  </a:moveTo>
                  <a:cubicBezTo>
                    <a:pt x="293143" y="0"/>
                    <a:pt x="377692" y="84548"/>
                    <a:pt x="377692" y="188843"/>
                  </a:cubicBezTo>
                  <a:cubicBezTo>
                    <a:pt x="377692" y="293138"/>
                    <a:pt x="293143" y="377686"/>
                    <a:pt x="188846" y="377686"/>
                  </a:cubicBezTo>
                  <a:cubicBezTo>
                    <a:pt x="84549" y="377686"/>
                    <a:pt x="0" y="293138"/>
                    <a:pt x="0" y="188843"/>
                  </a:cubicBezTo>
                  <a:cubicBezTo>
                    <a:pt x="0" y="84548"/>
                    <a:pt x="84549" y="0"/>
                    <a:pt x="188846" y="0"/>
                  </a:cubicBezTo>
                  <a:close/>
                </a:path>
              </a:pathLst>
            </a:cu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1E392D5-DDF5-4F7B-AE5B-301B7D2F63F4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3047915" y="0"/>
            <a:chExt cx="2286000" cy="228600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98AE8ED-7F83-44B3-9872-0B9EB770EB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B3EA02A-2AE7-4321-AD99-9338EDFEC8CB}"/>
                </a:ext>
              </a:extLst>
            </p:cNvPr>
            <p:cNvGrpSpPr/>
            <p:nvPr userDrawn="1"/>
          </p:nvGrpSpPr>
          <p:grpSpPr>
            <a:xfrm>
              <a:off x="3493180" y="449192"/>
              <a:ext cx="1395471" cy="1387617"/>
              <a:chOff x="3507891" y="491718"/>
              <a:chExt cx="1395471" cy="1387617"/>
            </a:xfrm>
          </p:grpSpPr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17C7F4B0-3568-4925-9470-C0D5AD9E82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E635DCB7-38CE-43BF-8573-B71BB32D664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E4B9C051-EC3B-4B3E-A61A-3B4DA9A0267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7D2E1CDB-9310-4AE3-B9F8-83D03F557F4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F1A529E-068D-4F66-8EE4-B0C80D3DA06E}"/>
              </a:ext>
            </a:extLst>
          </p:cNvPr>
          <p:cNvGrpSpPr/>
          <p:nvPr userDrawn="1"/>
        </p:nvGrpSpPr>
        <p:grpSpPr>
          <a:xfrm flipV="1">
            <a:off x="0" y="2286000"/>
            <a:ext cx="2287772" cy="2286001"/>
            <a:chOff x="760905" y="4571999"/>
            <a:chExt cx="2287772" cy="2286001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3210F8C9-CDC3-4721-990C-4AA883B18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8753C652-01CE-433D-9C7E-38880D5D5B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99" t="83384" r="18950"/>
            <a:stretch/>
          </p:blipFill>
          <p:spPr>
            <a:xfrm>
              <a:off x="760905" y="4571999"/>
              <a:ext cx="1127905" cy="1139533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BFDCF3E-C448-4D20-A6ED-7D1E7E03ACF8}"/>
              </a:ext>
            </a:extLst>
          </p:cNvPr>
          <p:cNvGrpSpPr/>
          <p:nvPr userDrawn="1"/>
        </p:nvGrpSpPr>
        <p:grpSpPr>
          <a:xfrm>
            <a:off x="0" y="4572000"/>
            <a:ext cx="2286000" cy="2286000"/>
            <a:chOff x="762677" y="0"/>
            <a:chExt cx="2286000" cy="2286000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364C18B5-CEC9-4C6C-A152-22DBF64448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4DD86E5F-DCBC-4F06-AB82-6AD2552686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888809" y="0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8D49618A-9605-447E-85A7-4C4E52F264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524486" y="761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AD043142-71CB-4F02-BD6E-A94B2028D8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896358" y="761815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2049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560E03EB-19AD-4951-B6D8-C48D5F7A31C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2ED69C3-D52A-4DEC-8FA0-5D3D267453AA}"/>
              </a:ext>
            </a:extLst>
          </p:cNvPr>
          <p:cNvGrpSpPr/>
          <p:nvPr userDrawn="1"/>
        </p:nvGrpSpPr>
        <p:grpSpPr>
          <a:xfrm>
            <a:off x="0" y="5335739"/>
            <a:ext cx="2286000" cy="1522261"/>
            <a:chOff x="5159384" y="-2212485"/>
            <a:chExt cx="2286000" cy="1522261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52CA6DAF-1AA6-47E7-B46D-633F755A7D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t="11137" r="64134" b="66666"/>
            <a:stretch/>
          </p:blipFill>
          <p:spPr>
            <a:xfrm>
              <a:off x="5159384" y="-2212485"/>
              <a:ext cx="2286000" cy="152226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FFF6721E-3CE3-45F7-BF6C-D6494D8CEC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302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2D85EB3B-CB25-45D0-982F-622B780203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872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DEC8C72F-DCF4-4C36-867B-00520AC0A3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6299010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E490D83-71D1-4A10-BBC8-AF5B25EC8B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159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90CFC629-016C-4E24-ABC2-08D6EF8EDB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729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BDE19BCD-85C3-48F4-A1A0-6D4B2C5D77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5159384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61D1C76F-B989-40F3-BB31-C0D870601E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4506" y="1836367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BCB9D241-5F6D-4F30-8534-8F42A9E124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1740" y="4272346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56C6372E-1625-4F6C-82AD-73698A1121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18974" y="1836367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74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93E800-C71D-4C84-96BB-1806DADF9BD3}"/>
              </a:ext>
            </a:extLst>
          </p:cNvPr>
          <p:cNvGrpSpPr/>
          <p:nvPr userDrawn="1"/>
        </p:nvGrpSpPr>
        <p:grpSpPr>
          <a:xfrm>
            <a:off x="10263336" y="4571442"/>
            <a:ext cx="1928664" cy="2286558"/>
            <a:chOff x="5770129" y="4442085"/>
            <a:chExt cx="1928664" cy="228655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8978083-BD3D-4B11-9723-2A8E8B289489}"/>
                </a:ext>
              </a:extLst>
            </p:cNvPr>
            <p:cNvGrpSpPr/>
            <p:nvPr userDrawn="1"/>
          </p:nvGrpSpPr>
          <p:grpSpPr>
            <a:xfrm>
              <a:off x="6552420" y="4442085"/>
              <a:ext cx="1146373" cy="2286558"/>
              <a:chOff x="8269092" y="2285441"/>
              <a:chExt cx="1146373" cy="228655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BB3836B-6031-4AD2-B944-AF9AADF2EF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809627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1A3338F-1F7E-4ACC-B7B1-BDAE9F7FFAB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052238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801C6A8-A62B-46B3-96B5-D5E1A7EC5A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2285441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D2AF52-1B01-4425-95B2-B0D73B2FF6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95" t="66667" r="56307" b="27826"/>
            <a:stretch>
              <a:fillRect/>
            </a:stretch>
          </p:blipFill>
          <p:spPr>
            <a:xfrm>
              <a:off x="5770129" y="4634428"/>
              <a:ext cx="377692" cy="377686"/>
            </a:xfrm>
            <a:custGeom>
              <a:avLst/>
              <a:gdLst>
                <a:gd name="connsiteX0" fmla="*/ 188846 w 377692"/>
                <a:gd name="connsiteY0" fmla="*/ 0 h 377686"/>
                <a:gd name="connsiteX1" fmla="*/ 377692 w 377692"/>
                <a:gd name="connsiteY1" fmla="*/ 188843 h 377686"/>
                <a:gd name="connsiteX2" fmla="*/ 188846 w 377692"/>
                <a:gd name="connsiteY2" fmla="*/ 377686 h 377686"/>
                <a:gd name="connsiteX3" fmla="*/ 0 w 377692"/>
                <a:gd name="connsiteY3" fmla="*/ 188843 h 377686"/>
                <a:gd name="connsiteX4" fmla="*/ 188846 w 377692"/>
                <a:gd name="connsiteY4" fmla="*/ 0 h 3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92" h="377686">
                  <a:moveTo>
                    <a:pt x="188846" y="0"/>
                  </a:moveTo>
                  <a:cubicBezTo>
                    <a:pt x="293143" y="0"/>
                    <a:pt x="377692" y="84548"/>
                    <a:pt x="377692" y="188843"/>
                  </a:cubicBezTo>
                  <a:cubicBezTo>
                    <a:pt x="377692" y="293138"/>
                    <a:pt x="293143" y="377686"/>
                    <a:pt x="188846" y="377686"/>
                  </a:cubicBezTo>
                  <a:cubicBezTo>
                    <a:pt x="84549" y="377686"/>
                    <a:pt x="0" y="293138"/>
                    <a:pt x="0" y="188843"/>
                  </a:cubicBezTo>
                  <a:cubicBezTo>
                    <a:pt x="0" y="84548"/>
                    <a:pt x="84549" y="0"/>
                    <a:pt x="188846" y="0"/>
                  </a:cubicBezTo>
                  <a:close/>
                </a:path>
              </a:pathLst>
            </a:cu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0110505-4253-4FA0-8596-BDDF8E8FE1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>
            <a:off x="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sp>
        <p:nvSpPr>
          <p:cNvPr id="12" name="그림 개체 틀 17">
            <a:extLst>
              <a:ext uri="{FF2B5EF4-FFF2-40B4-BE49-F238E27FC236}">
                <a16:creationId xmlns:a16="http://schemas.microsoft.com/office/drawing/2014/main" id="{F61B1777-D1A6-4300-9319-4E8D1A857E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1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17">
            <a:extLst>
              <a:ext uri="{FF2B5EF4-FFF2-40B4-BE49-F238E27FC236}">
                <a16:creationId xmlns:a16="http://schemas.microsoft.com/office/drawing/2014/main" id="{8C662360-7F05-452D-842C-B43AA6C4EF6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31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6FB88CD8-DD23-4293-90E8-26D6CC9E72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19B86485-393B-4B2F-9E28-D989FA4D9F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66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485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3FC23BCB-14DD-4A81-9EBB-940DDA1BE1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620000" bIns="288000" anchor="ctr" anchorCtr="0"/>
          <a:lstStyle>
            <a:lvl1pPr algn="ctr">
              <a:defRPr lang="ko-KR" altLang="en-US" sz="1800" b="1" dirty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29237A-4FB9-4987-8D7D-A626EA0D3E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045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D580C0-3060-4873-B63A-927DDF5976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 flipH="1">
            <a:off x="11429618" y="5008963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C22BFF-E539-4BDE-81EB-9F6B5FF0E6A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>
            <a:off x="6096000" y="571518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8477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raphic 3">
            <a:hlinkClick r:id="rId2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5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469820-8440-4DAF-9D3E-4D7A8D7207B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CCAF1D-6B7A-4CCF-A699-AA2F3C2667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461488-86C5-4C26-9E06-BFCE638607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64134" b="66667"/>
          <a:stretch/>
        </p:blipFill>
        <p:spPr>
          <a:xfrm flipH="1">
            <a:off x="0" y="4572000"/>
            <a:ext cx="112003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0 h 2286000"/>
              <a:gd name="connsiteX2" fmla="*/ 2286000 w 2286000"/>
              <a:gd name="connsiteY2" fmla="*/ 2286000 h 2286000"/>
              <a:gd name="connsiteX3" fmla="*/ 0 w 2286000"/>
              <a:gd name="connsiteY3" fmla="*/ 2286000 h 2286000"/>
              <a:gd name="connsiteX4" fmla="*/ 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91DF1D-BC56-4038-AA2E-DA46717D010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66667" r="68204" b="22217"/>
          <a:stretch>
            <a:fillRect/>
          </a:stretch>
        </p:blipFill>
        <p:spPr>
          <a:xfrm flipH="1">
            <a:off x="1120030" y="5333815"/>
            <a:ext cx="762382" cy="762370"/>
          </a:xfrm>
          <a:custGeom>
            <a:avLst/>
            <a:gdLst>
              <a:gd name="connsiteX0" fmla="*/ 381191 w 762382"/>
              <a:gd name="connsiteY0" fmla="*/ 0 h 762370"/>
              <a:gd name="connsiteX1" fmla="*/ 762382 w 762382"/>
              <a:gd name="connsiteY1" fmla="*/ 381185 h 762370"/>
              <a:gd name="connsiteX2" fmla="*/ 381191 w 762382"/>
              <a:gd name="connsiteY2" fmla="*/ 762370 h 762370"/>
              <a:gd name="connsiteX3" fmla="*/ 0 w 762382"/>
              <a:gd name="connsiteY3" fmla="*/ 381185 h 762370"/>
              <a:gd name="connsiteX4" fmla="*/ 381191 w 762382"/>
              <a:gd name="connsiteY4" fmla="*/ 0 h 76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82" h="762370">
                <a:moveTo>
                  <a:pt x="381191" y="0"/>
                </a:moveTo>
                <a:cubicBezTo>
                  <a:pt x="591717" y="0"/>
                  <a:pt x="762382" y="170662"/>
                  <a:pt x="762382" y="381185"/>
                </a:cubicBezTo>
                <a:cubicBezTo>
                  <a:pt x="762382" y="591708"/>
                  <a:pt x="591717" y="762370"/>
                  <a:pt x="381191" y="762370"/>
                </a:cubicBezTo>
                <a:cubicBezTo>
                  <a:pt x="170665" y="762370"/>
                  <a:pt x="0" y="591708"/>
                  <a:pt x="0" y="381185"/>
                </a:cubicBezTo>
                <a:cubicBezTo>
                  <a:pt x="0" y="170662"/>
                  <a:pt x="170665" y="0"/>
                  <a:pt x="381191" y="0"/>
                </a:cubicBez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19242B-333E-45C1-86C2-A6EF3DC41FF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016544-6C8C-4F83-B24A-4F7E32658F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5333256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0BEBBA-1D7B-418A-98A5-5260FD256C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D61B0339-38C8-49C5-B11B-497B32B297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886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2FB7B7-64AB-4578-B0CD-2699B109C22E}"/>
              </a:ext>
            </a:extLst>
          </p:cNvPr>
          <p:cNvGrpSpPr/>
          <p:nvPr userDrawn="1"/>
        </p:nvGrpSpPr>
        <p:grpSpPr>
          <a:xfrm flipH="1" flipV="1">
            <a:off x="1" y="0"/>
            <a:ext cx="1524190" cy="2286000"/>
            <a:chOff x="1333849" y="-2996119"/>
            <a:chExt cx="1524190" cy="2286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A55CEA4-D786-4B56-AAF7-0A7255EA7D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3" r="64134" b="66667"/>
            <a:stretch/>
          </p:blipFill>
          <p:spPr>
            <a:xfrm>
              <a:off x="1698172" y="-2996119"/>
              <a:ext cx="1159867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E76A054-F67F-4C55-A995-CC43D7BC5C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1333849" y="-2234304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0987EA-8409-4470-B15B-8D4C7244CC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6667" r="68204" b="22217"/>
            <a:stretch>
              <a:fillRect/>
            </a:stretch>
          </p:blipFill>
          <p:spPr>
            <a:xfrm>
              <a:off x="1705721" y="-2234304"/>
              <a:ext cx="390510" cy="762370"/>
            </a:xfrm>
            <a:custGeom>
              <a:avLst/>
              <a:gdLst>
                <a:gd name="connsiteX0" fmla="*/ 9319 w 390510"/>
                <a:gd name="connsiteY0" fmla="*/ 0 h 762370"/>
                <a:gd name="connsiteX1" fmla="*/ 390510 w 390510"/>
                <a:gd name="connsiteY1" fmla="*/ 381185 h 762370"/>
                <a:gd name="connsiteX2" fmla="*/ 9319 w 390510"/>
                <a:gd name="connsiteY2" fmla="*/ 762370 h 762370"/>
                <a:gd name="connsiteX3" fmla="*/ 0 w 390510"/>
                <a:gd name="connsiteY3" fmla="*/ 761431 h 762370"/>
                <a:gd name="connsiteX4" fmla="*/ 0 w 390510"/>
                <a:gd name="connsiteY4" fmla="*/ 939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10" h="762370">
                  <a:moveTo>
                    <a:pt x="9319" y="0"/>
                  </a:moveTo>
                  <a:cubicBezTo>
                    <a:pt x="219845" y="0"/>
                    <a:pt x="390510" y="170662"/>
                    <a:pt x="390510" y="381185"/>
                  </a:cubicBezTo>
                  <a:cubicBezTo>
                    <a:pt x="390510" y="591708"/>
                    <a:pt x="219845" y="762370"/>
                    <a:pt x="9319" y="762370"/>
                  </a:cubicBezTo>
                  <a:lnTo>
                    <a:pt x="0" y="761431"/>
                  </a:lnTo>
                  <a:lnTo>
                    <a:pt x="0" y="939"/>
                  </a:lnTo>
                  <a:close/>
                </a:path>
              </a:pathLst>
            </a:cu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D37A4EB-0CB3-4F60-9CB5-BF44BF941B1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V="1">
            <a:off x="11052539" y="5339552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C4C9C7-9983-4558-8187-1A7CD938F40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0" t="3333" r="39078" b="91102"/>
          <a:stretch>
            <a:fillRect/>
          </a:stretch>
        </p:blipFill>
        <p:spPr>
          <a:xfrm flipV="1">
            <a:off x="10283729" y="6476346"/>
            <a:ext cx="1908271" cy="381654"/>
          </a:xfrm>
          <a:custGeom>
            <a:avLst/>
            <a:gdLst>
              <a:gd name="connsiteX0" fmla="*/ 0 w 1908271"/>
              <a:gd name="connsiteY0" fmla="*/ 0 h 381654"/>
              <a:gd name="connsiteX1" fmla="*/ 1908271 w 1908271"/>
              <a:gd name="connsiteY1" fmla="*/ 0 h 381654"/>
              <a:gd name="connsiteX2" fmla="*/ 1908271 w 1908271"/>
              <a:gd name="connsiteY2" fmla="*/ 381654 h 381654"/>
              <a:gd name="connsiteX3" fmla="*/ 0 w 1908271"/>
              <a:gd name="connsiteY3" fmla="*/ 381654 h 381654"/>
              <a:gd name="connsiteX4" fmla="*/ 0 w 1908271"/>
              <a:gd name="connsiteY4" fmla="*/ 0 h 38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8271" h="381654">
                <a:moveTo>
                  <a:pt x="0" y="0"/>
                </a:moveTo>
                <a:lnTo>
                  <a:pt x="1908271" y="0"/>
                </a:lnTo>
                <a:lnTo>
                  <a:pt x="1908271" y="381654"/>
                </a:lnTo>
                <a:lnTo>
                  <a:pt x="0" y="3816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4405A7A4-594A-48AF-9233-FDC35406E0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451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raphic 3">
            <a:hlinkClick r:id="rId2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5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FAC18-04F9-4EEA-A22B-FD2EAD45CB3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303107-622D-4386-BD4E-6B30EF3F6C5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333" r="77841" b="33333"/>
          <a:stretch>
            <a:fillRect/>
          </a:stretch>
        </p:blipFill>
        <p:spPr>
          <a:xfrm flipH="1" flipV="1">
            <a:off x="9906000" y="0"/>
            <a:ext cx="2286000" cy="2286000"/>
          </a:xfrm>
          <a:custGeom>
            <a:avLst/>
            <a:gdLst>
              <a:gd name="connsiteX0" fmla="*/ 0 w 2286000"/>
              <a:gd name="connsiteY0" fmla="*/ 0 h 2286000"/>
              <a:gd name="connsiteX1" fmla="*/ 2286000 w 2286000"/>
              <a:gd name="connsiteY1" fmla="*/ 2286000 h 2286000"/>
              <a:gd name="connsiteX2" fmla="*/ 0 w 2286000"/>
              <a:gd name="connsiteY2" fmla="*/ 2286000 h 2286000"/>
              <a:gd name="connsiteX3" fmla="*/ 0 w 2286000"/>
              <a:gd name="connsiteY3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286000">
                <a:moveTo>
                  <a:pt x="0" y="0"/>
                </a:move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C346A8-33AD-4B1C-A9D8-A6876AEB23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>
            <a:off x="0" y="457236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D9CD69-4AAD-47AD-BDD2-4695B27E09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 flipH="1" flipV="1">
            <a:off x="0" y="5715180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787520-D25B-4797-A346-50C8BDCC19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0" t="33333" b="33333"/>
          <a:stretch>
            <a:fillRect/>
          </a:stretch>
        </p:blipFill>
        <p:spPr>
          <a:xfrm flipH="1" flipV="1">
            <a:off x="1120030" y="455304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</p:pic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150C8CC-99E1-4C88-BB4E-E568EDEB0F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769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raphic 3">
            <a:hlinkClick r:id="rId2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5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0" name="그림 549">
            <a:extLst>
              <a:ext uri="{FF2B5EF4-FFF2-40B4-BE49-F238E27FC236}">
                <a16:creationId xmlns:a16="http://schemas.microsoft.com/office/drawing/2014/main" id="{9EB00A97-5214-48C2-8370-39E1AA20A7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hlinkClick r:id="rId2"/>
            <a:extLst>
              <a:ext uri="{FF2B5EF4-FFF2-40B4-BE49-F238E27FC236}">
                <a16:creationId xmlns:a16="http://schemas.microsoft.com/office/drawing/2014/main" id="{7929E854-91A4-485F-8790-44DD66559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" name="TextBox 2">
            <a:hlinkClick r:id="rId5"/>
            <a:extLst>
              <a:ext uri="{FF2B5EF4-FFF2-40B4-BE49-F238E27FC236}">
                <a16:creationId xmlns:a16="http://schemas.microsoft.com/office/drawing/2014/main" id="{BD0E2453-F7AA-4751-A59B-0AD9DB379FD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CABE-1760-00C1-1BE9-8E90243EE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B765B-B731-F737-C79E-9EDE92582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454D2-DB6C-A40D-77D0-F661E76C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FBF0E-5E46-C916-0CE8-FE949A72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1C4D3-9042-7993-8863-16A7A17D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67222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5586-F086-301A-C850-0222665C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A57B-4350-67CA-4B13-E1E0F9294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24AB9-5D16-B698-3907-43DB6A95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850ED-8F5C-5044-7D6C-A0CDB342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16B2D-F305-68F3-B4EC-0C87453B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1874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532EB8-9C51-4D1C-A64E-17845CE9AE73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9906000" y="2285999"/>
            <a:chExt cx="2286000" cy="2286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94E0A6-10FB-4FED-9A43-B0C99C3DE4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9906000" y="2285999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54CACA-9D39-4146-B414-5FB2548E8411}"/>
                </a:ext>
              </a:extLst>
            </p:cNvPr>
            <p:cNvGrpSpPr/>
            <p:nvPr userDrawn="1"/>
          </p:nvGrpSpPr>
          <p:grpSpPr>
            <a:xfrm>
              <a:off x="9906000" y="2286001"/>
              <a:ext cx="2286000" cy="2285998"/>
              <a:chOff x="-6410358" y="864255"/>
              <a:chExt cx="2286000" cy="228599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EACA58F-BF4B-4818-8B62-8EA306767E7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r="18750" b="93333"/>
              <a:stretch>
                <a:fillRect/>
              </a:stretch>
            </p:blipFill>
            <p:spPr>
              <a:xfrm>
                <a:off x="-6410358" y="864255"/>
                <a:ext cx="2286000" cy="457200"/>
              </a:xfrm>
              <a:custGeom>
                <a:avLst/>
                <a:gdLst>
                  <a:gd name="connsiteX0" fmla="*/ 0 w 2286000"/>
                  <a:gd name="connsiteY0" fmla="*/ 0 h 457200"/>
                  <a:gd name="connsiteX1" fmla="*/ 2286000 w 2286000"/>
                  <a:gd name="connsiteY1" fmla="*/ 0 h 457200"/>
                  <a:gd name="connsiteX2" fmla="*/ 2286000 w 2286000"/>
                  <a:gd name="connsiteY2" fmla="*/ 457200 h 457200"/>
                  <a:gd name="connsiteX3" fmla="*/ 0 w 2286000"/>
                  <a:gd name="connsiteY3" fmla="*/ 457200 h 457200"/>
                  <a:gd name="connsiteX4" fmla="*/ 0 w 2286000"/>
                  <a:gd name="connsiteY4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4572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457200"/>
                    </a:lnTo>
                    <a:lnTo>
                      <a:pt x="0" y="457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EE88B9D-0299-4CE7-8BB4-AABB986018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13333" r="18750" b="80000"/>
              <a:stretch>
                <a:fillRect/>
              </a:stretch>
            </p:blipFill>
            <p:spPr>
              <a:xfrm>
                <a:off x="-6410358" y="1778654"/>
                <a:ext cx="2286000" cy="457200"/>
              </a:xfrm>
              <a:custGeom>
                <a:avLst/>
                <a:gdLst>
                  <a:gd name="connsiteX0" fmla="*/ 0 w 2286000"/>
                  <a:gd name="connsiteY0" fmla="*/ 0 h 457200"/>
                  <a:gd name="connsiteX1" fmla="*/ 2286000 w 2286000"/>
                  <a:gd name="connsiteY1" fmla="*/ 0 h 457200"/>
                  <a:gd name="connsiteX2" fmla="*/ 2286000 w 2286000"/>
                  <a:gd name="connsiteY2" fmla="*/ 457200 h 457200"/>
                  <a:gd name="connsiteX3" fmla="*/ 0 w 2286000"/>
                  <a:gd name="connsiteY3" fmla="*/ 457200 h 457200"/>
                  <a:gd name="connsiteX4" fmla="*/ 0 w 2286000"/>
                  <a:gd name="connsiteY4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4572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457200"/>
                    </a:lnTo>
                    <a:lnTo>
                      <a:pt x="0" y="457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1F42452-F660-49F6-BED9-971A976985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26667" r="18750" b="66667"/>
              <a:stretch>
                <a:fillRect/>
              </a:stretch>
            </p:blipFill>
            <p:spPr>
              <a:xfrm>
                <a:off x="-6410358" y="2693053"/>
                <a:ext cx="2286000" cy="457200"/>
              </a:xfrm>
              <a:custGeom>
                <a:avLst/>
                <a:gdLst>
                  <a:gd name="connsiteX0" fmla="*/ 0 w 2286000"/>
                  <a:gd name="connsiteY0" fmla="*/ 0 h 457200"/>
                  <a:gd name="connsiteX1" fmla="*/ 2286000 w 2286000"/>
                  <a:gd name="connsiteY1" fmla="*/ 0 h 457200"/>
                  <a:gd name="connsiteX2" fmla="*/ 2286000 w 2286000"/>
                  <a:gd name="connsiteY2" fmla="*/ 457200 h 457200"/>
                  <a:gd name="connsiteX3" fmla="*/ 0 w 2286000"/>
                  <a:gd name="connsiteY3" fmla="*/ 457200 h 457200"/>
                  <a:gd name="connsiteX4" fmla="*/ 0 w 2286000"/>
                  <a:gd name="connsiteY4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4572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457200"/>
                    </a:lnTo>
                    <a:lnTo>
                      <a:pt x="0" y="457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3139BB-E1B5-48AC-8481-ACED5B7B33C9}"/>
              </a:ext>
            </a:extLst>
          </p:cNvPr>
          <p:cNvGrpSpPr/>
          <p:nvPr userDrawn="1"/>
        </p:nvGrpSpPr>
        <p:grpSpPr>
          <a:xfrm rot="16200000">
            <a:off x="-1143040" y="1143041"/>
            <a:ext cx="4572080" cy="2286000"/>
            <a:chOff x="12678343" y="-466927"/>
            <a:chExt cx="4572080" cy="2286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918DC2C-AB5C-4B7C-870C-A7D463E16154}"/>
                </a:ext>
              </a:extLst>
            </p:cNvPr>
            <p:cNvGrpSpPr/>
            <p:nvPr userDrawn="1"/>
          </p:nvGrpSpPr>
          <p:grpSpPr>
            <a:xfrm>
              <a:off x="12678343" y="-466927"/>
              <a:ext cx="2286040" cy="2286000"/>
              <a:chOff x="7619960" y="4572000"/>
              <a:chExt cx="2286040" cy="228600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BB6D451-86D3-42E6-B53E-2C81E134B6D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16" r="64134" b="66667"/>
              <a:stretch>
                <a:fillRect/>
              </a:stretch>
            </p:blipFill>
            <p:spPr>
              <a:xfrm>
                <a:off x="7620000" y="4572000"/>
                <a:ext cx="2286000" cy="2286000"/>
              </a:xfrm>
              <a:custGeom>
                <a:avLst/>
                <a:gdLst>
                  <a:gd name="connsiteX0" fmla="*/ 0 w 2286000"/>
                  <a:gd name="connsiteY0" fmla="*/ 0 h 2286000"/>
                  <a:gd name="connsiteX1" fmla="*/ 2286000 w 2286000"/>
                  <a:gd name="connsiteY1" fmla="*/ 0 h 2286000"/>
                  <a:gd name="connsiteX2" fmla="*/ 2286000 w 2286000"/>
                  <a:gd name="connsiteY2" fmla="*/ 2286000 h 2286000"/>
                  <a:gd name="connsiteX3" fmla="*/ 0 w 2286000"/>
                  <a:gd name="connsiteY3" fmla="*/ 2286000 h 2286000"/>
                  <a:gd name="connsiteX4" fmla="*/ 0 w 2286000"/>
                  <a:gd name="connsiteY4" fmla="*/ 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22860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2286000"/>
                    </a:lnTo>
                    <a:lnTo>
                      <a:pt x="0" y="2286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D59DE9D-9C39-4F77-953F-46EBCCE8722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66667" r="18750"/>
              <a:stretch>
                <a:fillRect/>
              </a:stretch>
            </p:blipFill>
            <p:spPr>
              <a:xfrm flipH="1">
                <a:off x="7619960" y="4572000"/>
                <a:ext cx="2286040" cy="2285999"/>
              </a:xfrm>
              <a:custGeom>
                <a:avLst/>
                <a:gdLst>
                  <a:gd name="connsiteX0" fmla="*/ 40 w 2286040"/>
                  <a:gd name="connsiteY0" fmla="*/ 0 h 2285999"/>
                  <a:gd name="connsiteX1" fmla="*/ 2286040 w 2286040"/>
                  <a:gd name="connsiteY1" fmla="*/ 0 h 2285999"/>
                  <a:gd name="connsiteX2" fmla="*/ 233770 w 2286040"/>
                  <a:gd name="connsiteY2" fmla="*/ 2274198 h 2285999"/>
                  <a:gd name="connsiteX3" fmla="*/ 60 w 2286040"/>
                  <a:gd name="connsiteY3" fmla="*/ 2285999 h 2285999"/>
                  <a:gd name="connsiteX4" fmla="*/ 20 w 2286040"/>
                  <a:gd name="connsiteY4" fmla="*/ 2285999 h 2285999"/>
                  <a:gd name="connsiteX5" fmla="*/ 0 w 2286040"/>
                  <a:gd name="connsiteY5" fmla="*/ 2285998 h 2285999"/>
                  <a:gd name="connsiteX6" fmla="*/ 40 w 2286040"/>
                  <a:gd name="connsiteY6" fmla="*/ 2285998 h 2285999"/>
                  <a:gd name="connsiteX7" fmla="*/ 40 w 2286040"/>
                  <a:gd name="connsiteY7" fmla="*/ 0 h 228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6040" h="2285999">
                    <a:moveTo>
                      <a:pt x="40" y="0"/>
                    </a:moveTo>
                    <a:lnTo>
                      <a:pt x="2286040" y="0"/>
                    </a:lnTo>
                    <a:cubicBezTo>
                      <a:pt x="2286040" y="1183616"/>
                      <a:pt x="1386500" y="2157132"/>
                      <a:pt x="233770" y="2274198"/>
                    </a:cubicBezTo>
                    <a:lnTo>
                      <a:pt x="60" y="2285999"/>
                    </a:lnTo>
                    <a:lnTo>
                      <a:pt x="20" y="2285999"/>
                    </a:lnTo>
                    <a:lnTo>
                      <a:pt x="0" y="2285998"/>
                    </a:lnTo>
                    <a:lnTo>
                      <a:pt x="40" y="2285998"/>
                    </a:lnTo>
                    <a:lnTo>
                      <a:pt x="40" y="0"/>
                    </a:lnTo>
                    <a:close/>
                  </a:path>
                </a:pathLst>
              </a:cu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80B30F-1B4D-4415-B846-39D0A13F7B72}"/>
                </a:ext>
              </a:extLst>
            </p:cNvPr>
            <p:cNvGrpSpPr/>
            <p:nvPr userDrawn="1"/>
          </p:nvGrpSpPr>
          <p:grpSpPr>
            <a:xfrm>
              <a:off x="14964383" y="-466927"/>
              <a:ext cx="2286040" cy="2286000"/>
              <a:chOff x="9906000" y="4572000"/>
              <a:chExt cx="2286040" cy="228600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6AE6711-4B5C-45B3-8A52-00B99F65443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16" r="64134" b="66667"/>
              <a:stretch>
                <a:fillRect/>
              </a:stretch>
            </p:blipFill>
            <p:spPr>
              <a:xfrm>
                <a:off x="9906000" y="4572000"/>
                <a:ext cx="2286000" cy="2286000"/>
              </a:xfrm>
              <a:custGeom>
                <a:avLst/>
                <a:gdLst>
                  <a:gd name="connsiteX0" fmla="*/ 0 w 2286000"/>
                  <a:gd name="connsiteY0" fmla="*/ 0 h 2286000"/>
                  <a:gd name="connsiteX1" fmla="*/ 2286000 w 2286000"/>
                  <a:gd name="connsiteY1" fmla="*/ 0 h 2286000"/>
                  <a:gd name="connsiteX2" fmla="*/ 2286000 w 2286000"/>
                  <a:gd name="connsiteY2" fmla="*/ 2286000 h 2286000"/>
                  <a:gd name="connsiteX3" fmla="*/ 0 w 2286000"/>
                  <a:gd name="connsiteY3" fmla="*/ 2286000 h 2286000"/>
                  <a:gd name="connsiteX4" fmla="*/ 0 w 2286000"/>
                  <a:gd name="connsiteY4" fmla="*/ 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0" h="2286000">
                    <a:moveTo>
                      <a:pt x="0" y="0"/>
                    </a:moveTo>
                    <a:lnTo>
                      <a:pt x="2286000" y="0"/>
                    </a:lnTo>
                    <a:lnTo>
                      <a:pt x="2286000" y="2286000"/>
                    </a:lnTo>
                    <a:lnTo>
                      <a:pt x="0" y="2286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D37AE99-7B99-451C-9FDE-BB85E7E0B8A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00" t="66667" r="18750"/>
              <a:stretch>
                <a:fillRect/>
              </a:stretch>
            </p:blipFill>
            <p:spPr>
              <a:xfrm>
                <a:off x="9906000" y="4572000"/>
                <a:ext cx="2286040" cy="2285999"/>
              </a:xfrm>
              <a:custGeom>
                <a:avLst/>
                <a:gdLst>
                  <a:gd name="connsiteX0" fmla="*/ 40 w 2286040"/>
                  <a:gd name="connsiteY0" fmla="*/ 0 h 2285999"/>
                  <a:gd name="connsiteX1" fmla="*/ 2286040 w 2286040"/>
                  <a:gd name="connsiteY1" fmla="*/ 0 h 2285999"/>
                  <a:gd name="connsiteX2" fmla="*/ 233770 w 2286040"/>
                  <a:gd name="connsiteY2" fmla="*/ 2274198 h 2285999"/>
                  <a:gd name="connsiteX3" fmla="*/ 60 w 2286040"/>
                  <a:gd name="connsiteY3" fmla="*/ 2285999 h 2285999"/>
                  <a:gd name="connsiteX4" fmla="*/ 20 w 2286040"/>
                  <a:gd name="connsiteY4" fmla="*/ 2285999 h 2285999"/>
                  <a:gd name="connsiteX5" fmla="*/ 0 w 2286040"/>
                  <a:gd name="connsiteY5" fmla="*/ 2285998 h 2285999"/>
                  <a:gd name="connsiteX6" fmla="*/ 40 w 2286040"/>
                  <a:gd name="connsiteY6" fmla="*/ 2285998 h 2285999"/>
                  <a:gd name="connsiteX7" fmla="*/ 40 w 2286040"/>
                  <a:gd name="connsiteY7" fmla="*/ 0 h 228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6040" h="2285999">
                    <a:moveTo>
                      <a:pt x="40" y="0"/>
                    </a:moveTo>
                    <a:lnTo>
                      <a:pt x="2286040" y="0"/>
                    </a:lnTo>
                    <a:cubicBezTo>
                      <a:pt x="2286040" y="1183616"/>
                      <a:pt x="1386500" y="2157132"/>
                      <a:pt x="233770" y="2274198"/>
                    </a:cubicBezTo>
                    <a:lnTo>
                      <a:pt x="60" y="2285999"/>
                    </a:lnTo>
                    <a:lnTo>
                      <a:pt x="20" y="2285999"/>
                    </a:lnTo>
                    <a:lnTo>
                      <a:pt x="0" y="2285998"/>
                    </a:lnTo>
                    <a:lnTo>
                      <a:pt x="40" y="2285998"/>
                    </a:lnTo>
                    <a:lnTo>
                      <a:pt x="40" y="0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0A00BB-8310-4CD1-BFF9-3D0D3277BBC6}"/>
              </a:ext>
            </a:extLst>
          </p:cNvPr>
          <p:cNvGrpSpPr/>
          <p:nvPr userDrawn="1"/>
        </p:nvGrpSpPr>
        <p:grpSpPr>
          <a:xfrm>
            <a:off x="9906000" y="2286000"/>
            <a:ext cx="2286000" cy="2286000"/>
            <a:chOff x="5332228" y="4572000"/>
            <a:chExt cx="2286000" cy="22860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E10DF33-3396-4792-A9E3-6FC2D94995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A2895D1-F03B-4E3F-95A8-055282EAD3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9" t="69050" r="1549" b="3125"/>
            <a:stretch>
              <a:fillRect/>
            </a:stretch>
          </p:blipFill>
          <p:spPr>
            <a:xfrm>
              <a:off x="5521094" y="4760866"/>
              <a:ext cx="1908268" cy="1908268"/>
            </a:xfrm>
            <a:custGeom>
              <a:avLst/>
              <a:gdLst>
                <a:gd name="connsiteX0" fmla="*/ 954134 w 1908268"/>
                <a:gd name="connsiteY0" fmla="*/ 0 h 1908268"/>
                <a:gd name="connsiteX1" fmla="*/ 1908268 w 1908268"/>
                <a:gd name="connsiteY1" fmla="*/ 954134 h 1908268"/>
                <a:gd name="connsiteX2" fmla="*/ 954134 w 1908268"/>
                <a:gd name="connsiteY2" fmla="*/ 1908268 h 1908268"/>
                <a:gd name="connsiteX3" fmla="*/ 0 w 1908268"/>
                <a:gd name="connsiteY3" fmla="*/ 954134 h 1908268"/>
                <a:gd name="connsiteX4" fmla="*/ 954134 w 1908268"/>
                <a:gd name="connsiteY4" fmla="*/ 0 h 190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8" h="1908268">
                  <a:moveTo>
                    <a:pt x="954134" y="0"/>
                  </a:moveTo>
                  <a:cubicBezTo>
                    <a:pt x="1481088" y="0"/>
                    <a:pt x="1908268" y="427180"/>
                    <a:pt x="1908268" y="954134"/>
                  </a:cubicBezTo>
                  <a:cubicBezTo>
                    <a:pt x="1908268" y="1481088"/>
                    <a:pt x="1481088" y="1908268"/>
                    <a:pt x="954134" y="1908268"/>
                  </a:cubicBezTo>
                  <a:cubicBezTo>
                    <a:pt x="427180" y="1908268"/>
                    <a:pt x="0" y="1481088"/>
                    <a:pt x="0" y="954134"/>
                  </a:cubicBezTo>
                  <a:cubicBezTo>
                    <a:pt x="0" y="427180"/>
                    <a:pt x="427180" y="0"/>
                    <a:pt x="954134" y="0"/>
                  </a:cubicBezTo>
                  <a:close/>
                </a:path>
              </a:pathLst>
            </a:cu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A25182-F154-4358-87B8-9E86167566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6094037" y="5333815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086891-1574-465D-8502-56551FE9295B}"/>
              </a:ext>
            </a:extLst>
          </p:cNvPr>
          <p:cNvGrpSpPr/>
          <p:nvPr userDrawn="1"/>
        </p:nvGrpSpPr>
        <p:grpSpPr>
          <a:xfrm>
            <a:off x="0" y="4572000"/>
            <a:ext cx="2286000" cy="2286000"/>
            <a:chOff x="5332228" y="2286000"/>
            <a:chExt cx="2286000" cy="2286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D8FB309-CDAF-4131-913F-0430523654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18D1D59-8489-4C6E-99DF-C260E93BEF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25594" r="39078" b="68841"/>
            <a:stretch>
              <a:fillRect/>
            </a:stretch>
          </p:blipFill>
          <p:spPr>
            <a:xfrm>
              <a:off x="5521093" y="4001481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6A94AD0-B42D-424E-B8AE-E0A19329E5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14464" r="39078" b="79971"/>
            <a:stretch>
              <a:fillRect/>
            </a:stretch>
          </p:blipFill>
          <p:spPr>
            <a:xfrm>
              <a:off x="5521093" y="3238174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CE8480A-D9E2-4F90-B8F2-E26B335049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3333" r="39078" b="91102"/>
            <a:stretch>
              <a:fillRect/>
            </a:stretch>
          </p:blipFill>
          <p:spPr>
            <a:xfrm>
              <a:off x="5521093" y="2474866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E4C3DA9-2EB3-4031-80E9-BA334637EF94}"/>
              </a:ext>
            </a:extLst>
          </p:cNvPr>
          <p:cNvGrpSpPr/>
          <p:nvPr userDrawn="1"/>
        </p:nvGrpSpPr>
        <p:grpSpPr>
          <a:xfrm>
            <a:off x="9906000" y="4572000"/>
            <a:ext cx="2286000" cy="2286000"/>
            <a:chOff x="3047915" y="4572000"/>
            <a:chExt cx="2286000" cy="2286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1929BA6-3E59-4FBE-ADDA-F67621783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B2976E7-8943-4D1F-8F70-1C8CE0BB43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76" t="33336" r="39078" b="50000"/>
            <a:stretch>
              <a:fillRect/>
            </a:stretch>
          </p:blipFill>
          <p:spPr>
            <a:xfrm>
              <a:off x="3047915" y="4572000"/>
              <a:ext cx="1139461" cy="1142820"/>
            </a:xfrm>
            <a:custGeom>
              <a:avLst/>
              <a:gdLst>
                <a:gd name="connsiteX0" fmla="*/ 1139461 w 1139461"/>
                <a:gd name="connsiteY0" fmla="*/ 0 h 1142820"/>
                <a:gd name="connsiteX1" fmla="*/ 1139461 w 1139461"/>
                <a:gd name="connsiteY1" fmla="*/ 571678 h 1142820"/>
                <a:gd name="connsiteX2" fmla="*/ 1027823 w 1139461"/>
                <a:gd name="connsiteY2" fmla="*/ 582932 h 1142820"/>
                <a:gd name="connsiteX3" fmla="*/ 580426 w 1139461"/>
                <a:gd name="connsiteY3" fmla="*/ 1041656 h 1142820"/>
                <a:gd name="connsiteX4" fmla="*/ 571500 w 1139461"/>
                <a:gd name="connsiteY4" fmla="*/ 1142820 h 1142820"/>
                <a:gd name="connsiteX5" fmla="*/ 0 w 1139461"/>
                <a:gd name="connsiteY5" fmla="*/ 1142820 h 1142820"/>
                <a:gd name="connsiteX6" fmla="*/ 5192 w 1139461"/>
                <a:gd name="connsiteY6" fmla="*/ 1033167 h 1142820"/>
                <a:gd name="connsiteX7" fmla="*/ 1026135 w 1139461"/>
                <a:gd name="connsiteY7" fmla="*/ 5722 h 1142820"/>
                <a:gd name="connsiteX8" fmla="*/ 1139461 w 1139461"/>
                <a:gd name="connsiteY8" fmla="*/ 0 h 11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9461" h="1142820">
                  <a:moveTo>
                    <a:pt x="1139461" y="0"/>
                  </a:moveTo>
                  <a:lnTo>
                    <a:pt x="1139461" y="571678"/>
                  </a:lnTo>
                  <a:lnTo>
                    <a:pt x="1027823" y="582932"/>
                  </a:lnTo>
                  <a:cubicBezTo>
                    <a:pt x="799953" y="629561"/>
                    <a:pt x="621483" y="811806"/>
                    <a:pt x="580426" y="1041656"/>
                  </a:cubicBezTo>
                  <a:lnTo>
                    <a:pt x="571500" y="1142820"/>
                  </a:lnTo>
                  <a:lnTo>
                    <a:pt x="0" y="1142820"/>
                  </a:lnTo>
                  <a:lnTo>
                    <a:pt x="5192" y="1033167"/>
                  </a:lnTo>
                  <a:cubicBezTo>
                    <a:pt x="56716" y="491842"/>
                    <a:pt x="485794" y="60597"/>
                    <a:pt x="1026135" y="5722"/>
                  </a:cubicBezTo>
                  <a:lnTo>
                    <a:pt x="1139461" y="0"/>
                  </a:lnTo>
                  <a:close/>
                </a:path>
              </a:pathLst>
            </a:cu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F3FC85E-9AFC-45D0-94B3-74F3545A77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26667" r="18750" b="66667"/>
            <a:stretch>
              <a:fillRect/>
            </a:stretch>
          </p:blipFill>
          <p:spPr>
            <a:xfrm>
              <a:off x="3047915" y="6400800"/>
              <a:ext cx="2286000" cy="457200"/>
            </a:xfrm>
            <a:custGeom>
              <a:avLst/>
              <a:gdLst>
                <a:gd name="connsiteX0" fmla="*/ 0 w 2286000"/>
                <a:gd name="connsiteY0" fmla="*/ 0 h 457200"/>
                <a:gd name="connsiteX1" fmla="*/ 2286000 w 2286000"/>
                <a:gd name="connsiteY1" fmla="*/ 0 h 457200"/>
                <a:gd name="connsiteX2" fmla="*/ 2286000 w 2286000"/>
                <a:gd name="connsiteY2" fmla="*/ 457200 h 457200"/>
                <a:gd name="connsiteX3" fmla="*/ 0 w 2286000"/>
                <a:gd name="connsiteY3" fmla="*/ 457200 h 457200"/>
                <a:gd name="connsiteX4" fmla="*/ 0 w 22860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457200">
                  <a:moveTo>
                    <a:pt x="0" y="0"/>
                  </a:moveTo>
                  <a:lnTo>
                    <a:pt x="2286000" y="0"/>
                  </a:lnTo>
                  <a:lnTo>
                    <a:pt x="22860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24968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C4F2-E86F-1F28-9C4B-F74AFADE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AC595-5589-C62F-624E-F7DE0981E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3F783-F136-F826-DF3C-28B14BDB2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7A9CA-E20F-002B-1526-55B6FE6B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AFCCC-7570-ECC0-9874-0FF4CA021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87071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22F6-B873-D23C-E35E-AEB10C34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8ACC-F5BF-4888-D09D-E802D0F6B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33935-ED88-FB2A-C524-342FA497A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F5B36-943D-A81D-AF28-F98A82C0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03794-4C7F-3C6D-3430-3129F60A2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59E7-DFCB-2199-8164-FC692361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9348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5717-4547-E362-FB59-DD442A29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ABFD2-955F-1F2D-0D34-F3D0B287A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4E815-5770-0164-22A0-9E503029B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36F51-E49E-C263-B660-6C7017967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D6F2F-5CE6-CC3C-B0AE-505A8BF7B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0C051-83E1-25F7-3AB4-DDF08C4C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9A19B8-40DF-CC00-17EB-A68DB22D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83D257-0259-8114-6B64-AABAB4D7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0883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8A1F-F506-AB1E-180E-0EC7189CE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2431C-758F-FDFB-F8A8-FB5875F7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CC421-C7B6-4CF8-53B1-0EF8D093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091EF-76FC-F283-5144-E85F544C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393901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5B46E-3191-0583-2EC5-2C886851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F29B1-5EF0-A32B-6B6F-A4C6F08B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5D492-52E7-D479-6916-F40B44D2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03018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D26A-9C92-ED69-1686-7B63D41A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4722D-F397-96AF-406E-66CDBF1B0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B208B-973E-C734-9222-5FD1DDD55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17A65-1DF3-DA19-5A03-EAC51ED5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6E0EA-4039-6AB9-7FFA-118CAF12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303C1-F0B3-256E-41F6-CA3AEA79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220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B5A2-B91F-E2DC-A83E-72A6A54D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4E65D7-A669-15C5-4A40-616A98A39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67DA9-72D1-9422-1636-4D5E36148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0CE0-0BC3-7986-AD8F-D261E64B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F12B9-D317-9B8A-0910-374F61BB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9D6F7-0A0D-9EB1-F472-386CA94A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306047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43C4-820D-F034-33AD-8719CAFE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42C4B-84A2-1F19-F6AF-3D2952E48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05A53-F13B-F152-1C71-C701BAC9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C1549-0779-68E3-5BC8-C414EA5A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9AA04-350A-9A5C-7532-2177FFDA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351170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BF578-CE94-E6A3-D72B-E369402F0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73E0D-AB84-4524-3FA9-14B2D9570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7D2D0-BF10-06CA-4A63-37A927CE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6EA3F-7354-6195-4573-682C2B4F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6651B-B782-FA97-644C-2527C06E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0966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3B20522-7611-43A3-90E3-BE367CCB8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Graphic 3">
            <a:hlinkClick r:id="rId3"/>
            <a:extLst>
              <a:ext uri="{FF2B5EF4-FFF2-40B4-BE49-F238E27FC236}">
                <a16:creationId xmlns:a16="http://schemas.microsoft.com/office/drawing/2014/main" id="{426094DD-96C2-4BD6-9978-69C89B58A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9" name="TextBox 58">
            <a:hlinkClick r:id="rId6"/>
            <a:extLst>
              <a:ext uri="{FF2B5EF4-FFF2-40B4-BE49-F238E27FC236}">
                <a16:creationId xmlns:a16="http://schemas.microsoft.com/office/drawing/2014/main" id="{B18AB9C1-8A84-4601-87D9-4B6C14492E0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CBE9DC-B8F1-47F5-A812-8EC5CB02CF60}"/>
              </a:ext>
            </a:extLst>
          </p:cNvPr>
          <p:cNvGrpSpPr/>
          <p:nvPr userDrawn="1"/>
        </p:nvGrpSpPr>
        <p:grpSpPr>
          <a:xfrm>
            <a:off x="9906000" y="4572000"/>
            <a:ext cx="2286000" cy="2286000"/>
            <a:chOff x="5332228" y="0"/>
            <a:chExt cx="2286000" cy="2286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0CAC2F-64A2-4059-B99B-797C0213B2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5332228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066FD1A-C5BE-4405-A6CF-81FAD6D98E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475228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F3694CE-2421-479A-83B4-DB74A7FDF0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7045041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681BC2-9CA7-4DDF-A792-C24D9E999B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6471854" y="76374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BCFBFC-6563-4C0F-8557-43CCFBD0A5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332228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7125B9A-2F6A-4BC1-8340-C9F7FA519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902041" y="1523628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DE3BB6-C8EF-4003-924B-2FDDDCC56E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5332228" y="76374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FBAC7B-4B44-421E-908D-AF177A8CF9A4}"/>
              </a:ext>
            </a:extLst>
          </p:cNvPr>
          <p:cNvGrpSpPr/>
          <p:nvPr userDrawn="1"/>
        </p:nvGrpSpPr>
        <p:grpSpPr>
          <a:xfrm>
            <a:off x="0" y="0"/>
            <a:ext cx="2286000" cy="2286000"/>
            <a:chOff x="3047915" y="2286000"/>
            <a:chExt cx="2286000" cy="2286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AC59637-12FA-4B6B-B849-FF905F2988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C3FC54-0E20-4BB8-903C-362331C6E8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4187542" y="3809628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325778-131D-434F-BAB1-8C0E367DB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4187542" y="304781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CD228A-0FC8-4EC6-A481-E38989F76F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4187542" y="228600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14DA431-B757-4501-9F46-6D71349C7B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73564" b="66667"/>
            <a:stretch/>
          </p:blipFill>
          <p:spPr>
            <a:xfrm>
              <a:off x="3047915" y="2286000"/>
              <a:ext cx="1136254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671D039-157D-418E-BA33-367972730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3047915" y="3809628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A44EC2-07DC-41F4-BF8D-83EFFB85B0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3047915" y="304781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09A2526-D4FA-4923-9AF4-3F401160E3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3047915" y="2286000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F81472-A5FD-41DD-9840-B99236564577}"/>
              </a:ext>
            </a:extLst>
          </p:cNvPr>
          <p:cNvGrpSpPr/>
          <p:nvPr userDrawn="1"/>
        </p:nvGrpSpPr>
        <p:grpSpPr>
          <a:xfrm rot="16200000">
            <a:off x="280" y="4571720"/>
            <a:ext cx="2286000" cy="2286559"/>
            <a:chOff x="762677" y="2285441"/>
            <a:chExt cx="2286000" cy="228655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291598E-8A73-4C03-A4BE-C49A1C674D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2286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C92299F-7B66-458E-AFD9-5DD99E437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47" t="83275" r="18901"/>
            <a:stretch/>
          </p:blipFill>
          <p:spPr>
            <a:xfrm>
              <a:off x="766851" y="2285441"/>
              <a:ext cx="1127905" cy="1147025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C49FC6-8487-4D07-A2CF-144948ED4EEC}"/>
              </a:ext>
            </a:extLst>
          </p:cNvPr>
          <p:cNvGrpSpPr/>
          <p:nvPr userDrawn="1"/>
        </p:nvGrpSpPr>
        <p:grpSpPr>
          <a:xfrm>
            <a:off x="9906000" y="0"/>
            <a:ext cx="2286000" cy="2286000"/>
            <a:chOff x="3047915" y="0"/>
            <a:chExt cx="2286000" cy="22860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44B9827-FC81-4CCE-9640-369112ACB8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3047915" y="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DF87C3D-19F6-4FED-A17D-BCA7101C796D}"/>
                </a:ext>
              </a:extLst>
            </p:cNvPr>
            <p:cNvGrpSpPr/>
            <p:nvPr userDrawn="1"/>
          </p:nvGrpSpPr>
          <p:grpSpPr>
            <a:xfrm>
              <a:off x="3493180" y="449192"/>
              <a:ext cx="1395471" cy="1387617"/>
              <a:chOff x="3507891" y="491718"/>
              <a:chExt cx="1395471" cy="138761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21AA0E03-43E9-4B40-A296-CF1C56AE68D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33A8CB1-2D85-4CDA-82F6-93E14A6685D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491718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E36DACF2-C83E-4FF7-91EE-B0276669FF9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3507891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6B9F3338-C14C-4412-95E7-B42E508EE49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5" t="66667" r="56307" b="27826"/>
              <a:stretch>
                <a:fillRect/>
              </a:stretch>
            </p:blipFill>
            <p:spPr>
              <a:xfrm>
                <a:off x="4525670" y="1501649"/>
                <a:ext cx="377692" cy="377686"/>
              </a:xfrm>
              <a:custGeom>
                <a:avLst/>
                <a:gdLst>
                  <a:gd name="connsiteX0" fmla="*/ 188846 w 377692"/>
                  <a:gd name="connsiteY0" fmla="*/ 0 h 377686"/>
                  <a:gd name="connsiteX1" fmla="*/ 377692 w 377692"/>
                  <a:gd name="connsiteY1" fmla="*/ 188843 h 377686"/>
                  <a:gd name="connsiteX2" fmla="*/ 188846 w 377692"/>
                  <a:gd name="connsiteY2" fmla="*/ 377686 h 377686"/>
                  <a:gd name="connsiteX3" fmla="*/ 0 w 377692"/>
                  <a:gd name="connsiteY3" fmla="*/ 188843 h 377686"/>
                  <a:gd name="connsiteX4" fmla="*/ 188846 w 377692"/>
                  <a:gd name="connsiteY4" fmla="*/ 0 h 37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2" h="377686">
                    <a:moveTo>
                      <a:pt x="188846" y="0"/>
                    </a:moveTo>
                    <a:cubicBezTo>
                      <a:pt x="293143" y="0"/>
                      <a:pt x="377692" y="84548"/>
                      <a:pt x="377692" y="188843"/>
                    </a:cubicBezTo>
                    <a:cubicBezTo>
                      <a:pt x="377692" y="293138"/>
                      <a:pt x="293143" y="377686"/>
                      <a:pt x="188846" y="377686"/>
                    </a:cubicBezTo>
                    <a:cubicBezTo>
                      <a:pt x="84549" y="377686"/>
                      <a:pt x="0" y="293138"/>
                      <a:pt x="0" y="188843"/>
                    </a:cubicBezTo>
                    <a:cubicBezTo>
                      <a:pt x="0" y="84548"/>
                      <a:pt x="84549" y="0"/>
                      <a:pt x="188846" y="0"/>
                    </a:cubicBezTo>
                    <a:close/>
                  </a:path>
                </a:pathLst>
              </a:cu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AF4BE4B-595C-4AAA-86DB-2CEF7E9AE46B}"/>
              </a:ext>
            </a:extLst>
          </p:cNvPr>
          <p:cNvGrpSpPr/>
          <p:nvPr userDrawn="1"/>
        </p:nvGrpSpPr>
        <p:grpSpPr>
          <a:xfrm flipV="1">
            <a:off x="9904228" y="2286000"/>
            <a:ext cx="2287772" cy="2286001"/>
            <a:chOff x="760905" y="4571999"/>
            <a:chExt cx="2287772" cy="228600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29531C2-64A9-4DAC-A761-9797DAAD94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677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1B41FF3-EE9A-4EB1-B3C0-00B15DC66B1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99" t="83384" r="18950"/>
            <a:stretch/>
          </p:blipFill>
          <p:spPr>
            <a:xfrm>
              <a:off x="760905" y="4571999"/>
              <a:ext cx="1127905" cy="1139533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1ED599-DD9D-42FA-AE79-9B75393C75BE}"/>
              </a:ext>
            </a:extLst>
          </p:cNvPr>
          <p:cNvGrpSpPr/>
          <p:nvPr userDrawn="1"/>
        </p:nvGrpSpPr>
        <p:grpSpPr>
          <a:xfrm>
            <a:off x="-20" y="2286000"/>
            <a:ext cx="2286040" cy="2286000"/>
            <a:chOff x="7619960" y="4572000"/>
            <a:chExt cx="2286040" cy="228600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7198EED-0E98-4F5D-A557-E557C32035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r="64134" b="66667"/>
            <a:stretch>
              <a:fillRect/>
            </a:stretch>
          </p:blipFill>
          <p:spPr>
            <a:xfrm>
              <a:off x="7620000" y="4572000"/>
              <a:ext cx="2286000" cy="228600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7E33524-D03B-45C7-9443-4703C82C92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0" t="66667" r="18750"/>
            <a:stretch>
              <a:fillRect/>
            </a:stretch>
          </p:blipFill>
          <p:spPr>
            <a:xfrm flipH="1">
              <a:off x="7619960" y="4572000"/>
              <a:ext cx="2286040" cy="2285999"/>
            </a:xfrm>
            <a:custGeom>
              <a:avLst/>
              <a:gdLst>
                <a:gd name="connsiteX0" fmla="*/ 40 w 2286040"/>
                <a:gd name="connsiteY0" fmla="*/ 0 h 2285999"/>
                <a:gd name="connsiteX1" fmla="*/ 2286040 w 2286040"/>
                <a:gd name="connsiteY1" fmla="*/ 0 h 2285999"/>
                <a:gd name="connsiteX2" fmla="*/ 233770 w 2286040"/>
                <a:gd name="connsiteY2" fmla="*/ 2274198 h 2285999"/>
                <a:gd name="connsiteX3" fmla="*/ 60 w 2286040"/>
                <a:gd name="connsiteY3" fmla="*/ 2285999 h 2285999"/>
                <a:gd name="connsiteX4" fmla="*/ 20 w 2286040"/>
                <a:gd name="connsiteY4" fmla="*/ 2285999 h 2285999"/>
                <a:gd name="connsiteX5" fmla="*/ 0 w 2286040"/>
                <a:gd name="connsiteY5" fmla="*/ 2285998 h 2285999"/>
                <a:gd name="connsiteX6" fmla="*/ 40 w 2286040"/>
                <a:gd name="connsiteY6" fmla="*/ 2285998 h 2285999"/>
                <a:gd name="connsiteX7" fmla="*/ 40 w 2286040"/>
                <a:gd name="connsiteY7" fmla="*/ 0 h 228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40" h="2285999">
                  <a:moveTo>
                    <a:pt x="40" y="0"/>
                  </a:moveTo>
                  <a:lnTo>
                    <a:pt x="2286040" y="0"/>
                  </a:lnTo>
                  <a:cubicBezTo>
                    <a:pt x="2286040" y="1183616"/>
                    <a:pt x="1386500" y="2157132"/>
                    <a:pt x="233770" y="2274198"/>
                  </a:cubicBezTo>
                  <a:lnTo>
                    <a:pt x="60" y="2285999"/>
                  </a:lnTo>
                  <a:lnTo>
                    <a:pt x="20" y="2285999"/>
                  </a:lnTo>
                  <a:lnTo>
                    <a:pt x="0" y="2285998"/>
                  </a:lnTo>
                  <a:lnTo>
                    <a:pt x="40" y="2285998"/>
                  </a:lnTo>
                  <a:lnTo>
                    <a:pt x="4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499220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8D093A07-4944-4620-809D-EBA454B7F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81C955D-6A92-447C-8F8B-E353C77E4DDF}"/>
              </a:ext>
            </a:extLst>
          </p:cNvPr>
          <p:cNvGrpSpPr/>
          <p:nvPr userDrawn="1"/>
        </p:nvGrpSpPr>
        <p:grpSpPr>
          <a:xfrm flipH="1">
            <a:off x="0" y="4571442"/>
            <a:ext cx="1928664" cy="2286558"/>
            <a:chOff x="5770129" y="4442085"/>
            <a:chExt cx="1928664" cy="228655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89CBE8D-1877-4CF4-915B-CDCC740EFDB9}"/>
                </a:ext>
              </a:extLst>
            </p:cNvPr>
            <p:cNvGrpSpPr/>
            <p:nvPr userDrawn="1"/>
          </p:nvGrpSpPr>
          <p:grpSpPr>
            <a:xfrm>
              <a:off x="6552420" y="4442085"/>
              <a:ext cx="1146373" cy="2286558"/>
              <a:chOff x="8269092" y="2285441"/>
              <a:chExt cx="1146373" cy="2286558"/>
            </a:xfrm>
          </p:grpSpPr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611C371A-D160-4EA1-9EF6-9C2B2C3710B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809627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71C9BC3E-AA84-4098-87EB-0B4A9C44D88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3052238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12FE5C42-7B60-42E1-893C-AF8BB834B0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88883" r="75231"/>
              <a:stretch>
                <a:fillRect/>
              </a:stretch>
            </p:blipFill>
            <p:spPr>
              <a:xfrm>
                <a:off x="8269092" y="2285441"/>
                <a:ext cx="1146373" cy="762372"/>
              </a:xfrm>
              <a:custGeom>
                <a:avLst/>
                <a:gdLst>
                  <a:gd name="connsiteX0" fmla="*/ 573187 w 1146373"/>
                  <a:gd name="connsiteY0" fmla="*/ 0 h 762372"/>
                  <a:gd name="connsiteX1" fmla="*/ 1146373 w 1146373"/>
                  <a:gd name="connsiteY1" fmla="*/ 762372 h 762372"/>
                  <a:gd name="connsiteX2" fmla="*/ 0 w 1146373"/>
                  <a:gd name="connsiteY2" fmla="*/ 762372 h 762372"/>
                  <a:gd name="connsiteX3" fmla="*/ 573187 w 1146373"/>
                  <a:gd name="connsiteY3" fmla="*/ 0 h 762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6373" h="762372">
                    <a:moveTo>
                      <a:pt x="573187" y="0"/>
                    </a:moveTo>
                    <a:lnTo>
                      <a:pt x="1146373" y="762372"/>
                    </a:lnTo>
                    <a:lnTo>
                      <a:pt x="0" y="762372"/>
                    </a:lnTo>
                    <a:lnTo>
                      <a:pt x="573187" y="0"/>
                    </a:lnTo>
                    <a:close/>
                  </a:path>
                </a:pathLst>
              </a:custGeom>
            </p:spPr>
          </p:pic>
        </p:grp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90BD47B9-9CFB-4A8D-A4EF-3E60EC5ACD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95" t="66667" r="56307" b="27826"/>
            <a:stretch>
              <a:fillRect/>
            </a:stretch>
          </p:blipFill>
          <p:spPr>
            <a:xfrm>
              <a:off x="5770129" y="4634428"/>
              <a:ext cx="377692" cy="377686"/>
            </a:xfrm>
            <a:custGeom>
              <a:avLst/>
              <a:gdLst>
                <a:gd name="connsiteX0" fmla="*/ 188846 w 377692"/>
                <a:gd name="connsiteY0" fmla="*/ 0 h 377686"/>
                <a:gd name="connsiteX1" fmla="*/ 377692 w 377692"/>
                <a:gd name="connsiteY1" fmla="*/ 188843 h 377686"/>
                <a:gd name="connsiteX2" fmla="*/ 188846 w 377692"/>
                <a:gd name="connsiteY2" fmla="*/ 377686 h 377686"/>
                <a:gd name="connsiteX3" fmla="*/ 0 w 377692"/>
                <a:gd name="connsiteY3" fmla="*/ 188843 h 377686"/>
                <a:gd name="connsiteX4" fmla="*/ 188846 w 377692"/>
                <a:gd name="connsiteY4" fmla="*/ 0 h 3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92" h="377686">
                  <a:moveTo>
                    <a:pt x="188846" y="0"/>
                  </a:moveTo>
                  <a:cubicBezTo>
                    <a:pt x="293143" y="0"/>
                    <a:pt x="377692" y="84548"/>
                    <a:pt x="377692" y="188843"/>
                  </a:cubicBezTo>
                  <a:cubicBezTo>
                    <a:pt x="377692" y="293138"/>
                    <a:pt x="293143" y="377686"/>
                    <a:pt x="188846" y="377686"/>
                  </a:cubicBezTo>
                  <a:cubicBezTo>
                    <a:pt x="84549" y="377686"/>
                    <a:pt x="0" y="293138"/>
                    <a:pt x="0" y="188843"/>
                  </a:cubicBezTo>
                  <a:cubicBezTo>
                    <a:pt x="0" y="84548"/>
                    <a:pt x="84549" y="0"/>
                    <a:pt x="188846" y="0"/>
                  </a:cubicBezTo>
                  <a:close/>
                </a:path>
              </a:pathLst>
            </a:cu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C1425C-E412-EBBB-719F-3A76CD5C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5782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8D093A07-4944-4620-809D-EBA454B7F4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 flipH="1">
            <a:off x="990596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1425C-E412-EBBB-719F-3A76CD5C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97771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BBFB36-4C19-4959-A075-04ADC2C9DAA6}"/>
              </a:ext>
            </a:extLst>
          </p:cNvPr>
          <p:cNvGrpSpPr/>
          <p:nvPr userDrawn="1"/>
        </p:nvGrpSpPr>
        <p:grpSpPr>
          <a:xfrm flipH="1">
            <a:off x="188864" y="188866"/>
            <a:ext cx="1908271" cy="1144962"/>
            <a:chOff x="5521093" y="8113852"/>
            <a:chExt cx="1908271" cy="114496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4B1FD-8D07-4A5B-9A05-262588ACD9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14464" r="39078" b="79971"/>
            <a:stretch>
              <a:fillRect/>
            </a:stretch>
          </p:blipFill>
          <p:spPr>
            <a:xfrm>
              <a:off x="5521093" y="8877160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E7257AF-2449-4E12-929B-727EC6B203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0" t="3333" r="39078" b="91102"/>
            <a:stretch>
              <a:fillRect/>
            </a:stretch>
          </p:blipFill>
          <p:spPr>
            <a:xfrm>
              <a:off x="5521093" y="8113852"/>
              <a:ext cx="1908271" cy="381654"/>
            </a:xfrm>
            <a:custGeom>
              <a:avLst/>
              <a:gdLst>
                <a:gd name="connsiteX0" fmla="*/ 0 w 1908271"/>
                <a:gd name="connsiteY0" fmla="*/ 0 h 381654"/>
                <a:gd name="connsiteX1" fmla="*/ 1908271 w 1908271"/>
                <a:gd name="connsiteY1" fmla="*/ 0 h 381654"/>
                <a:gd name="connsiteX2" fmla="*/ 1908271 w 1908271"/>
                <a:gd name="connsiteY2" fmla="*/ 381654 h 381654"/>
                <a:gd name="connsiteX3" fmla="*/ 0 w 1908271"/>
                <a:gd name="connsiteY3" fmla="*/ 381654 h 381654"/>
                <a:gd name="connsiteX4" fmla="*/ 0 w 1908271"/>
                <a:gd name="connsiteY4" fmla="*/ 0 h 3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71" h="381654">
                  <a:moveTo>
                    <a:pt x="0" y="0"/>
                  </a:moveTo>
                  <a:lnTo>
                    <a:pt x="1908271" y="0"/>
                  </a:lnTo>
                  <a:lnTo>
                    <a:pt x="1908271" y="381654"/>
                  </a:lnTo>
                  <a:lnTo>
                    <a:pt x="0" y="3816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C8D756-629A-4252-AD0C-5DA7E2DD520A}"/>
              </a:ext>
            </a:extLst>
          </p:cNvPr>
          <p:cNvGrpSpPr/>
          <p:nvPr userDrawn="1"/>
        </p:nvGrpSpPr>
        <p:grpSpPr>
          <a:xfrm flipH="1">
            <a:off x="9906000" y="5335739"/>
            <a:ext cx="2286000" cy="1522261"/>
            <a:chOff x="5159384" y="-2212485"/>
            <a:chExt cx="2286000" cy="152226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D4874E6-B64D-484D-ADB6-1D50C43687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6" t="11137" r="64134" b="66666"/>
            <a:stretch/>
          </p:blipFill>
          <p:spPr>
            <a:xfrm>
              <a:off x="5159384" y="-2212485"/>
              <a:ext cx="2286000" cy="1522260"/>
            </a:xfrm>
            <a:custGeom>
              <a:avLst/>
              <a:gdLst>
                <a:gd name="connsiteX0" fmla="*/ 0 w 2286000"/>
                <a:gd name="connsiteY0" fmla="*/ 0 h 2286000"/>
                <a:gd name="connsiteX1" fmla="*/ 2286000 w 2286000"/>
                <a:gd name="connsiteY1" fmla="*/ 0 h 2286000"/>
                <a:gd name="connsiteX2" fmla="*/ 2286000 w 2286000"/>
                <a:gd name="connsiteY2" fmla="*/ 2286000 h 2286000"/>
                <a:gd name="connsiteX3" fmla="*/ 0 w 2286000"/>
                <a:gd name="connsiteY3" fmla="*/ 2286000 h 2286000"/>
                <a:gd name="connsiteX4" fmla="*/ 0 w 22860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C6C4097-36B6-475F-9AC8-FD98A25CF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302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5B127B2-8AFA-4C3E-A8FE-6D5D3BFEAE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6872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A106D9C-EF0D-4102-B002-15BB10A923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6299010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25FCD7C-BBD4-41C0-A82F-E5159EC42E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159384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087D0E1-0CFD-485C-801F-B4958BC092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3" t="88883" r="51606"/>
            <a:stretch>
              <a:fillRect/>
            </a:stretch>
          </p:blipFill>
          <p:spPr>
            <a:xfrm>
              <a:off x="5729197" y="-1452596"/>
              <a:ext cx="573187" cy="762372"/>
            </a:xfrm>
            <a:custGeom>
              <a:avLst/>
              <a:gdLst>
                <a:gd name="connsiteX0" fmla="*/ 0 w 573187"/>
                <a:gd name="connsiteY0" fmla="*/ 0 h 762372"/>
                <a:gd name="connsiteX1" fmla="*/ 573187 w 573187"/>
                <a:gd name="connsiteY1" fmla="*/ 0 h 762372"/>
                <a:gd name="connsiteX2" fmla="*/ 573187 w 573187"/>
                <a:gd name="connsiteY2" fmla="*/ 762372 h 762372"/>
                <a:gd name="connsiteX3" fmla="*/ 0 w 573187"/>
                <a:gd name="connsiteY3" fmla="*/ 762372 h 762372"/>
                <a:gd name="connsiteX4" fmla="*/ 0 w 573187"/>
                <a:gd name="connsiteY4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87" h="762372">
                  <a:moveTo>
                    <a:pt x="0" y="0"/>
                  </a:moveTo>
                  <a:lnTo>
                    <a:pt x="573187" y="0"/>
                  </a:lnTo>
                  <a:lnTo>
                    <a:pt x="573187" y="762372"/>
                  </a:lnTo>
                  <a:lnTo>
                    <a:pt x="0" y="76237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2910FAD-56ED-4CC6-A38A-B226F94A81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88883" r="75231"/>
            <a:stretch>
              <a:fillRect/>
            </a:stretch>
          </p:blipFill>
          <p:spPr>
            <a:xfrm>
              <a:off x="5159384" y="-2212484"/>
              <a:ext cx="1146373" cy="762372"/>
            </a:xfrm>
            <a:custGeom>
              <a:avLst/>
              <a:gdLst>
                <a:gd name="connsiteX0" fmla="*/ 573187 w 1146373"/>
                <a:gd name="connsiteY0" fmla="*/ 0 h 762372"/>
                <a:gd name="connsiteX1" fmla="*/ 1146373 w 1146373"/>
                <a:gd name="connsiteY1" fmla="*/ 762372 h 762372"/>
                <a:gd name="connsiteX2" fmla="*/ 0 w 1146373"/>
                <a:gd name="connsiteY2" fmla="*/ 762372 h 762372"/>
                <a:gd name="connsiteX3" fmla="*/ 573187 w 1146373"/>
                <a:gd name="connsiteY3" fmla="*/ 0 h 7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373" h="762372">
                  <a:moveTo>
                    <a:pt x="573187" y="0"/>
                  </a:moveTo>
                  <a:lnTo>
                    <a:pt x="1146373" y="762372"/>
                  </a:lnTo>
                  <a:lnTo>
                    <a:pt x="0" y="762372"/>
                  </a:lnTo>
                  <a:lnTo>
                    <a:pt x="573187" y="0"/>
                  </a:lnTo>
                  <a:close/>
                </a:path>
              </a:pathLst>
            </a:cu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732E74B-FF2B-5B7D-4E19-ACB1E097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8502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829D81-76A9-4D47-B8EF-22769079F597}"/>
              </a:ext>
            </a:extLst>
          </p:cNvPr>
          <p:cNvGrpSpPr/>
          <p:nvPr userDrawn="1"/>
        </p:nvGrpSpPr>
        <p:grpSpPr>
          <a:xfrm flipH="1">
            <a:off x="10094866" y="188866"/>
            <a:ext cx="1908268" cy="1908268"/>
            <a:chOff x="-2475042" y="-1253046"/>
            <a:chExt cx="1908268" cy="190826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83E9682-32D4-4984-87F3-D3DE14CFAB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9" t="69050" r="1549" b="3125"/>
            <a:stretch>
              <a:fillRect/>
            </a:stretch>
          </p:blipFill>
          <p:spPr>
            <a:xfrm>
              <a:off x="-2475042" y="-1253046"/>
              <a:ext cx="1908268" cy="1908268"/>
            </a:xfrm>
            <a:custGeom>
              <a:avLst/>
              <a:gdLst>
                <a:gd name="connsiteX0" fmla="*/ 954134 w 1908268"/>
                <a:gd name="connsiteY0" fmla="*/ 0 h 1908268"/>
                <a:gd name="connsiteX1" fmla="*/ 1908268 w 1908268"/>
                <a:gd name="connsiteY1" fmla="*/ 954134 h 1908268"/>
                <a:gd name="connsiteX2" fmla="*/ 954134 w 1908268"/>
                <a:gd name="connsiteY2" fmla="*/ 1908268 h 1908268"/>
                <a:gd name="connsiteX3" fmla="*/ 0 w 1908268"/>
                <a:gd name="connsiteY3" fmla="*/ 954134 h 1908268"/>
                <a:gd name="connsiteX4" fmla="*/ 954134 w 1908268"/>
                <a:gd name="connsiteY4" fmla="*/ 0 h 190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8" h="1908268">
                  <a:moveTo>
                    <a:pt x="954134" y="0"/>
                  </a:moveTo>
                  <a:cubicBezTo>
                    <a:pt x="1481088" y="0"/>
                    <a:pt x="1908268" y="427180"/>
                    <a:pt x="1908268" y="954134"/>
                  </a:cubicBezTo>
                  <a:cubicBezTo>
                    <a:pt x="1908268" y="1481088"/>
                    <a:pt x="1481088" y="1908268"/>
                    <a:pt x="954134" y="1908268"/>
                  </a:cubicBezTo>
                  <a:cubicBezTo>
                    <a:pt x="427180" y="1908268"/>
                    <a:pt x="0" y="1481088"/>
                    <a:pt x="0" y="954134"/>
                  </a:cubicBezTo>
                  <a:cubicBezTo>
                    <a:pt x="0" y="427180"/>
                    <a:pt x="427180" y="0"/>
                    <a:pt x="954134" y="0"/>
                  </a:cubicBezTo>
                  <a:close/>
                </a:path>
              </a:pathLst>
            </a:cu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E735A46-7F27-4C14-9743-1370F977A9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3" t="66667" r="68204" b="22217"/>
            <a:stretch>
              <a:fillRect/>
            </a:stretch>
          </p:blipFill>
          <p:spPr>
            <a:xfrm>
              <a:off x="-1902099" y="-680097"/>
              <a:ext cx="762382" cy="762370"/>
            </a:xfrm>
            <a:custGeom>
              <a:avLst/>
              <a:gdLst>
                <a:gd name="connsiteX0" fmla="*/ 381191 w 762382"/>
                <a:gd name="connsiteY0" fmla="*/ 0 h 762370"/>
                <a:gd name="connsiteX1" fmla="*/ 762382 w 762382"/>
                <a:gd name="connsiteY1" fmla="*/ 381185 h 762370"/>
                <a:gd name="connsiteX2" fmla="*/ 381191 w 762382"/>
                <a:gd name="connsiteY2" fmla="*/ 762370 h 762370"/>
                <a:gd name="connsiteX3" fmla="*/ 0 w 762382"/>
                <a:gd name="connsiteY3" fmla="*/ 381185 h 762370"/>
                <a:gd name="connsiteX4" fmla="*/ 381191 w 762382"/>
                <a:gd name="connsiteY4" fmla="*/ 0 h 76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82" h="762370">
                  <a:moveTo>
                    <a:pt x="381191" y="0"/>
                  </a:moveTo>
                  <a:cubicBezTo>
                    <a:pt x="591717" y="0"/>
                    <a:pt x="762382" y="170662"/>
                    <a:pt x="762382" y="381185"/>
                  </a:cubicBezTo>
                  <a:cubicBezTo>
                    <a:pt x="762382" y="591708"/>
                    <a:pt x="591717" y="762370"/>
                    <a:pt x="381191" y="762370"/>
                  </a:cubicBezTo>
                  <a:cubicBezTo>
                    <a:pt x="170665" y="762370"/>
                    <a:pt x="0" y="591708"/>
                    <a:pt x="0" y="381185"/>
                  </a:cubicBezTo>
                  <a:cubicBezTo>
                    <a:pt x="0" y="170662"/>
                    <a:pt x="170665" y="0"/>
                    <a:pt x="381191" y="0"/>
                  </a:cubicBezTo>
                  <a:close/>
                </a:path>
              </a:pathLst>
            </a:cu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A4368382-7906-405A-AB63-9437B6C766B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F2B6EE7-E700-43C3-82C0-8ACBE20B9B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5333814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71562DE-CE87-4E2F-AE51-CFD396FD471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0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3B8272F-CEFD-400C-9BFE-52D1AA9B97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39627" y="6095628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54F5278-9C39-4FE4-96F7-1D66C1AF9CD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39627" y="5333814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0208E67-D42E-4437-BB4C-DE4523142C7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88883" r="75231"/>
          <a:stretch>
            <a:fillRect/>
          </a:stretch>
        </p:blipFill>
        <p:spPr>
          <a:xfrm flipH="1">
            <a:off x="1139627" y="4572000"/>
            <a:ext cx="1146373" cy="762372"/>
          </a:xfrm>
          <a:custGeom>
            <a:avLst/>
            <a:gdLst>
              <a:gd name="connsiteX0" fmla="*/ 573187 w 1146373"/>
              <a:gd name="connsiteY0" fmla="*/ 0 h 762372"/>
              <a:gd name="connsiteX1" fmla="*/ 1146373 w 1146373"/>
              <a:gd name="connsiteY1" fmla="*/ 762372 h 762372"/>
              <a:gd name="connsiteX2" fmla="*/ 0 w 1146373"/>
              <a:gd name="connsiteY2" fmla="*/ 762372 h 762372"/>
              <a:gd name="connsiteX3" fmla="*/ 573187 w 1146373"/>
              <a:gd name="connsiteY3" fmla="*/ 0 h 76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6373" h="762372">
                <a:moveTo>
                  <a:pt x="573187" y="0"/>
                </a:moveTo>
                <a:lnTo>
                  <a:pt x="1146373" y="762372"/>
                </a:lnTo>
                <a:lnTo>
                  <a:pt x="0" y="762372"/>
                </a:lnTo>
                <a:lnTo>
                  <a:pt x="57318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8974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그림 535">
            <a:extLst>
              <a:ext uri="{FF2B5EF4-FFF2-40B4-BE49-F238E27FC236}">
                <a16:creationId xmlns:a16="http://schemas.microsoft.com/office/drawing/2014/main" id="{80B83619-5ED7-4E9F-BC65-2EE3D13F7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3" name="Graphic 3">
            <a:hlinkClick r:id="rId3"/>
            <a:extLst>
              <a:ext uri="{FF2B5EF4-FFF2-40B4-BE49-F238E27FC236}">
                <a16:creationId xmlns:a16="http://schemas.microsoft.com/office/drawing/2014/main" id="{A8CE567B-82A2-4754-A4DC-08DD8042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4" name="TextBox 433">
            <a:hlinkClick r:id="rId6"/>
            <a:extLst>
              <a:ext uri="{FF2B5EF4-FFF2-40B4-BE49-F238E27FC236}">
                <a16:creationId xmlns:a16="http://schemas.microsoft.com/office/drawing/2014/main" id="{20B93536-30CC-4DBE-B42F-8EF602E151C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150743-74FD-4E42-9B91-38ABABE6D1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6667" r="18750"/>
          <a:stretch>
            <a:fillRect/>
          </a:stretch>
        </p:blipFill>
        <p:spPr>
          <a:xfrm>
            <a:off x="0" y="0"/>
            <a:ext cx="2286040" cy="2285999"/>
          </a:xfrm>
          <a:custGeom>
            <a:avLst/>
            <a:gdLst>
              <a:gd name="connsiteX0" fmla="*/ 40 w 2286040"/>
              <a:gd name="connsiteY0" fmla="*/ 0 h 2285999"/>
              <a:gd name="connsiteX1" fmla="*/ 2286040 w 2286040"/>
              <a:gd name="connsiteY1" fmla="*/ 0 h 2285999"/>
              <a:gd name="connsiteX2" fmla="*/ 233770 w 2286040"/>
              <a:gd name="connsiteY2" fmla="*/ 2274198 h 2285999"/>
              <a:gd name="connsiteX3" fmla="*/ 60 w 2286040"/>
              <a:gd name="connsiteY3" fmla="*/ 2285999 h 2285999"/>
              <a:gd name="connsiteX4" fmla="*/ 20 w 2286040"/>
              <a:gd name="connsiteY4" fmla="*/ 2285999 h 2285999"/>
              <a:gd name="connsiteX5" fmla="*/ 0 w 2286040"/>
              <a:gd name="connsiteY5" fmla="*/ 2285998 h 2285999"/>
              <a:gd name="connsiteX6" fmla="*/ 40 w 2286040"/>
              <a:gd name="connsiteY6" fmla="*/ 2285998 h 2285999"/>
              <a:gd name="connsiteX7" fmla="*/ 40 w 2286040"/>
              <a:gd name="connsiteY7" fmla="*/ 0 h 228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40" h="2285999">
                <a:moveTo>
                  <a:pt x="40" y="0"/>
                </a:moveTo>
                <a:lnTo>
                  <a:pt x="2286040" y="0"/>
                </a:lnTo>
                <a:cubicBezTo>
                  <a:pt x="2286040" y="1183616"/>
                  <a:pt x="1386500" y="2157132"/>
                  <a:pt x="233770" y="2274198"/>
                </a:cubicBezTo>
                <a:lnTo>
                  <a:pt x="60" y="2285999"/>
                </a:lnTo>
                <a:lnTo>
                  <a:pt x="20" y="2285999"/>
                </a:lnTo>
                <a:lnTo>
                  <a:pt x="0" y="2285998"/>
                </a:lnTo>
                <a:lnTo>
                  <a:pt x="40" y="2285998"/>
                </a:lnTo>
                <a:lnTo>
                  <a:pt x="40" y="0"/>
                </a:lnTo>
                <a:close/>
              </a:path>
            </a:pathLst>
          </a:cu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EFC70AB-2991-434F-A8A2-DD648A4589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26667" r="18750" b="66667"/>
          <a:stretch>
            <a:fillRect/>
          </a:stretch>
        </p:blipFill>
        <p:spPr>
          <a:xfrm>
            <a:off x="9906000" y="6400800"/>
            <a:ext cx="2286000" cy="457200"/>
          </a:xfrm>
          <a:custGeom>
            <a:avLst/>
            <a:gdLst>
              <a:gd name="connsiteX0" fmla="*/ 0 w 2286000"/>
              <a:gd name="connsiteY0" fmla="*/ 0 h 457200"/>
              <a:gd name="connsiteX1" fmla="*/ 2286000 w 2286000"/>
              <a:gd name="connsiteY1" fmla="*/ 0 h 457200"/>
              <a:gd name="connsiteX2" fmla="*/ 2286000 w 2286000"/>
              <a:gd name="connsiteY2" fmla="*/ 457200 h 457200"/>
              <a:gd name="connsiteX3" fmla="*/ 0 w 2286000"/>
              <a:gd name="connsiteY3" fmla="*/ 457200 h 457200"/>
              <a:gd name="connsiteX4" fmla="*/ 0 w 22860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457200">
                <a:moveTo>
                  <a:pt x="0" y="0"/>
                </a:moveTo>
                <a:lnTo>
                  <a:pt x="2286000" y="0"/>
                </a:lnTo>
                <a:lnTo>
                  <a:pt x="2286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99711EBD-703D-42B6-9CE9-E2092E74CFF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3336" r="39078" b="50000"/>
          <a:stretch>
            <a:fillRect/>
          </a:stretch>
        </p:blipFill>
        <p:spPr>
          <a:xfrm>
            <a:off x="11052539" y="4794904"/>
            <a:ext cx="1139461" cy="1142820"/>
          </a:xfrm>
          <a:custGeom>
            <a:avLst/>
            <a:gdLst>
              <a:gd name="connsiteX0" fmla="*/ 1139461 w 1139461"/>
              <a:gd name="connsiteY0" fmla="*/ 0 h 1142820"/>
              <a:gd name="connsiteX1" fmla="*/ 1139461 w 1139461"/>
              <a:gd name="connsiteY1" fmla="*/ 571678 h 1142820"/>
              <a:gd name="connsiteX2" fmla="*/ 1027823 w 1139461"/>
              <a:gd name="connsiteY2" fmla="*/ 582932 h 1142820"/>
              <a:gd name="connsiteX3" fmla="*/ 580426 w 1139461"/>
              <a:gd name="connsiteY3" fmla="*/ 1041656 h 1142820"/>
              <a:gd name="connsiteX4" fmla="*/ 571500 w 1139461"/>
              <a:gd name="connsiteY4" fmla="*/ 1142820 h 1142820"/>
              <a:gd name="connsiteX5" fmla="*/ 0 w 1139461"/>
              <a:gd name="connsiteY5" fmla="*/ 1142820 h 1142820"/>
              <a:gd name="connsiteX6" fmla="*/ 5192 w 1139461"/>
              <a:gd name="connsiteY6" fmla="*/ 1033167 h 1142820"/>
              <a:gd name="connsiteX7" fmla="*/ 1026135 w 1139461"/>
              <a:gd name="connsiteY7" fmla="*/ 5722 h 1142820"/>
              <a:gd name="connsiteX8" fmla="*/ 1139461 w 1139461"/>
              <a:gd name="connsiteY8" fmla="*/ 0 h 114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9461" h="1142820">
                <a:moveTo>
                  <a:pt x="1139461" y="0"/>
                </a:moveTo>
                <a:lnTo>
                  <a:pt x="1139461" y="571678"/>
                </a:lnTo>
                <a:lnTo>
                  <a:pt x="1027823" y="582932"/>
                </a:lnTo>
                <a:cubicBezTo>
                  <a:pt x="799953" y="629561"/>
                  <a:pt x="621483" y="811806"/>
                  <a:pt x="580426" y="1041656"/>
                </a:cubicBezTo>
                <a:lnTo>
                  <a:pt x="571500" y="1142820"/>
                </a:lnTo>
                <a:lnTo>
                  <a:pt x="0" y="1142820"/>
                </a:lnTo>
                <a:lnTo>
                  <a:pt x="5192" y="1033167"/>
                </a:lnTo>
                <a:cubicBezTo>
                  <a:pt x="56716" y="491842"/>
                  <a:pt x="485794" y="60597"/>
                  <a:pt x="1026135" y="5722"/>
                </a:cubicBezTo>
                <a:lnTo>
                  <a:pt x="113946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7474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7">
            <a:extLst>
              <a:ext uri="{FF2B5EF4-FFF2-40B4-BE49-F238E27FC236}">
                <a16:creationId xmlns:a16="http://schemas.microsoft.com/office/drawing/2014/main" id="{99CA823D-3643-78D2-1F5E-836F7861FCA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995853D-B538-E7F9-9C92-281ED363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7" r:id="rId2"/>
    <p:sldLayoutId id="2147483688" r:id="rId3"/>
    <p:sldLayoutId id="2147483689" r:id="rId4"/>
    <p:sldLayoutId id="2147483681" r:id="rId5"/>
    <p:sldLayoutId id="2147483716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679" r:id="rId26"/>
    <p:sldLayoutId id="2147483664" r:id="rId2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E6BEB-FF81-B3EA-834F-4555A067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290B9-5152-7F2E-2EDF-917C39D7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16DB0-400D-D01F-297F-02978661A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F3966C-E021-4173-89AB-EC7B45DB23EC}" type="datetimeFigureOut">
              <a:rPr lang="en-NL" smtClean="0"/>
              <a:t>16/11/2024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4A2F-3BBA-47B5-834A-B7C9FDFC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3424-D767-078C-1859-48032A94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CF3244-3B3F-46D0-9BB2-5CCD812F8BC2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5495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A800336-C994-4994-A009-2FA1BE4DF5BF}"/>
              </a:ext>
            </a:extLst>
          </p:cNvPr>
          <p:cNvSpPr txBox="1"/>
          <p:nvPr/>
        </p:nvSpPr>
        <p:spPr>
          <a:xfrm>
            <a:off x="637152" y="4531207"/>
            <a:ext cx="4666738" cy="369332"/>
          </a:xfrm>
          <a:prstGeom prst="rect">
            <a:avLst/>
          </a:prstGeom>
          <a:solidFill>
            <a:srgbClr val="EA2B09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anose="020B0604020202020204" pitchFamily="34" charset="0"/>
              </a:rPr>
              <a:t>Creative Coding Utrecht</a:t>
            </a:r>
            <a:endParaRPr lang="ko-KR" alt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2F744-BDBE-4874-BF15-1DBF65C0C74B}"/>
              </a:ext>
            </a:extLst>
          </p:cNvPr>
          <p:cNvSpPr txBox="1"/>
          <p:nvPr/>
        </p:nvSpPr>
        <p:spPr>
          <a:xfrm>
            <a:off x="637153" y="1238668"/>
            <a:ext cx="6906648" cy="3046988"/>
          </a:xfrm>
          <a:prstGeom prst="rect">
            <a:avLst/>
          </a:prstGeom>
          <a:noFill/>
        </p:spPr>
        <p:txBody>
          <a:bodyPr wrap="square" lIns="0" tIns="0" rIns="324000" bIns="0" rtlCol="0" anchor="ctr" anchorCtr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ITC Avant Garde Pro Bk" panose="020B0502020202020204" pitchFamily="34" charset="0"/>
                <a:cs typeface="Arial" panose="020B0604020202020204" pitchFamily="34" charset="0"/>
              </a:rPr>
              <a:t>Basic </a:t>
            </a:r>
            <a:r>
              <a:rPr lang="en-US" altLang="ko-KR" sz="6600" dirty="0" err="1">
                <a:solidFill>
                  <a:schemeClr val="bg1"/>
                </a:solidFill>
                <a:latin typeface="ITC Avant Garde Pro Bk" panose="020B0502020202020204" pitchFamily="34" charset="0"/>
                <a:cs typeface="Arial" panose="020B0604020202020204" pitchFamily="34" charset="0"/>
              </a:rPr>
              <a:t>TouchDesigner</a:t>
            </a:r>
            <a:r>
              <a:rPr lang="en-US" altLang="ko-KR" sz="6600" dirty="0">
                <a:solidFill>
                  <a:schemeClr val="bg1"/>
                </a:solidFill>
                <a:latin typeface="ITC Avant Garde Pro Bk" panose="020B0502020202020204" pitchFamily="34" charset="0"/>
                <a:cs typeface="Arial" panose="020B0604020202020204" pitchFamily="34" charset="0"/>
              </a:rPr>
              <a:t>  Workshop</a:t>
            </a:r>
            <a:endParaRPr lang="ko-KR" altLang="en-US" sz="6600" dirty="0">
              <a:solidFill>
                <a:schemeClr val="bg1"/>
              </a:solidFill>
              <a:latin typeface="ITC Avant Garde Pro Bk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3A558-DB6D-4D5C-932B-77F6F77F4320}"/>
              </a:ext>
            </a:extLst>
          </p:cNvPr>
          <p:cNvSpPr txBox="1"/>
          <p:nvPr/>
        </p:nvSpPr>
        <p:spPr>
          <a:xfrm>
            <a:off x="637152" y="5069667"/>
            <a:ext cx="526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Raul Leal (Digital Piglet)   </a:t>
            </a:r>
            <a:r>
              <a:rPr lang="ko-KR" altLang="en-US" dirty="0">
                <a:solidFill>
                  <a:schemeClr val="bg1"/>
                </a:solidFill>
              </a:rPr>
              <a:t>｜</a:t>
            </a:r>
            <a:r>
              <a:rPr lang="en-US" altLang="ko-KR" dirty="0">
                <a:solidFill>
                  <a:schemeClr val="bg1"/>
                </a:solidFill>
              </a:rPr>
              <a:t>   21. 09. 2024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F4FEA-082E-7FB1-BC24-873C5242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CE6B-3318-6FFB-6C11-A2E101780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068" y="34225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Challenge 7 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DB4F628A-D9DC-3B1F-15A9-BB02A5975F00}"/>
              </a:ext>
            </a:extLst>
          </p:cNvPr>
          <p:cNvSpPr/>
          <p:nvPr/>
        </p:nvSpPr>
        <p:spPr>
          <a:xfrm>
            <a:off x="4617644" y="3086100"/>
            <a:ext cx="2956712" cy="2548890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3E1DE4-A140-66E4-8836-437B2B32A96D}"/>
              </a:ext>
            </a:extLst>
          </p:cNvPr>
          <p:cNvSpPr/>
          <p:nvPr/>
        </p:nvSpPr>
        <p:spPr>
          <a:xfrm>
            <a:off x="3863509" y="4044986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7D911-3D20-7061-120B-74E349FDD560}"/>
              </a:ext>
            </a:extLst>
          </p:cNvPr>
          <p:cNvSpPr/>
          <p:nvPr/>
        </p:nvSpPr>
        <p:spPr>
          <a:xfrm>
            <a:off x="3209246" y="4044986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0FEDF442-F78F-FF5D-DAA2-182FD444C959}"/>
              </a:ext>
            </a:extLst>
          </p:cNvPr>
          <p:cNvSpPr/>
          <p:nvPr/>
        </p:nvSpPr>
        <p:spPr>
          <a:xfrm>
            <a:off x="4548769" y="4044986"/>
            <a:ext cx="457200" cy="457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927F5-CBC7-1796-4624-644909940008}"/>
              </a:ext>
            </a:extLst>
          </p:cNvPr>
          <p:cNvSpPr txBox="1"/>
          <p:nvPr/>
        </p:nvSpPr>
        <p:spPr>
          <a:xfrm>
            <a:off x="3216242" y="5767263"/>
            <a:ext cx="5759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they are a 2d motion graphic animation,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i.e. no 3d scenes, objects etc..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4D803-9FB4-DD9B-1BA8-53A948BA6D3B}"/>
              </a:ext>
            </a:extLst>
          </p:cNvPr>
          <p:cNvSpPr txBox="1"/>
          <p:nvPr/>
        </p:nvSpPr>
        <p:spPr>
          <a:xfrm>
            <a:off x="3101711" y="3568482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BCCFE-D8D8-B392-1B9C-477032E02E0A}"/>
              </a:ext>
            </a:extLst>
          </p:cNvPr>
          <p:cNvSpPr txBox="1"/>
          <p:nvPr/>
        </p:nvSpPr>
        <p:spPr>
          <a:xfrm>
            <a:off x="7243902" y="3554561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163252-73F7-B586-CD2A-4B825DBBD622}"/>
              </a:ext>
            </a:extLst>
          </p:cNvPr>
          <p:cNvSpPr/>
          <p:nvPr/>
        </p:nvSpPr>
        <p:spPr>
          <a:xfrm>
            <a:off x="8682571" y="4051445"/>
            <a:ext cx="4572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0A21B-DC92-2D10-AFC2-8F9893E5B88D}"/>
              </a:ext>
            </a:extLst>
          </p:cNvPr>
          <p:cNvSpPr/>
          <p:nvPr/>
        </p:nvSpPr>
        <p:spPr>
          <a:xfrm>
            <a:off x="8225371" y="4051445"/>
            <a:ext cx="4572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C226F5-E8DF-CE99-0B55-EBD7199880A2}"/>
              </a:ext>
            </a:extLst>
          </p:cNvPr>
          <p:cNvSpPr/>
          <p:nvPr/>
        </p:nvSpPr>
        <p:spPr>
          <a:xfrm>
            <a:off x="7331523" y="4051445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DE29D-09E8-772C-6DD4-808C0EF07558}"/>
              </a:ext>
            </a:extLst>
          </p:cNvPr>
          <p:cNvSpPr/>
          <p:nvPr/>
        </p:nvSpPr>
        <p:spPr>
          <a:xfrm>
            <a:off x="7778447" y="4051445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5FD706-6F97-5389-2D31-467924FE4DE7}"/>
              </a:ext>
            </a:extLst>
          </p:cNvPr>
          <p:cNvSpPr/>
          <p:nvPr/>
        </p:nvSpPr>
        <p:spPr>
          <a:xfrm>
            <a:off x="9151602" y="4051445"/>
            <a:ext cx="457200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D2304-142F-2402-F3FB-6A886F209D19}"/>
              </a:ext>
            </a:extLst>
          </p:cNvPr>
          <p:cNvSpPr txBox="1"/>
          <p:nvPr/>
        </p:nvSpPr>
        <p:spPr>
          <a:xfrm>
            <a:off x="511810" y="1978851"/>
            <a:ext cx="3494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Make your animations audio reactive, still…</a:t>
            </a:r>
          </a:p>
        </p:txBody>
      </p:sp>
    </p:spTree>
    <p:extLst>
      <p:ext uri="{BB962C8B-B14F-4D97-AF65-F5344CB8AC3E}">
        <p14:creationId xmlns:p14="http://schemas.microsoft.com/office/powerpoint/2010/main" val="40579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B95AE-2ADD-BE24-D952-4AD8B4847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51DA-E3C9-4007-2987-49BC44C2D35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For next class…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49B403-62DF-FD2B-3A3F-B7F8C0928463}"/>
              </a:ext>
            </a:extLst>
          </p:cNvPr>
          <p:cNvSpPr txBox="1">
            <a:spLocks/>
          </p:cNvSpPr>
          <p:nvPr/>
        </p:nvSpPr>
        <p:spPr>
          <a:xfrm>
            <a:off x="1114443" y="236621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Bring sensors and devices for interactivity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Arduino setups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Midi controllers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Game joysticks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Whatever you can connect to your computer</a:t>
            </a:r>
          </a:p>
        </p:txBody>
      </p:sp>
    </p:spTree>
    <p:extLst>
      <p:ext uri="{BB962C8B-B14F-4D97-AF65-F5344CB8AC3E}">
        <p14:creationId xmlns:p14="http://schemas.microsoft.com/office/powerpoint/2010/main" val="98721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509C-DE2D-E29A-0641-3ADFB676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137" y="1463132"/>
            <a:ext cx="5090228" cy="2119233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Git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6EF8-C069-FFA9-CB2B-B4827089AB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4694" y="2788695"/>
            <a:ext cx="5286320" cy="3416300"/>
          </a:xfrm>
        </p:spPr>
        <p:txBody>
          <a:bodyPr anchor="ctr"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https://github.com/Rauleal/AVD-Minor-HU/</a:t>
            </a:r>
            <a:endParaRPr lang="en-NL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F36FB-32F6-47C0-4108-C5CB1129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045" y="1673203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6124-3AB8-E782-1D9F-59D4964217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71658" y="1665878"/>
            <a:ext cx="5429250" cy="190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YouTube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0469-F832-728B-6691-3E98476DFE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71658" y="3765140"/>
            <a:ext cx="5429250" cy="16224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https://</a:t>
            </a:r>
            <a:r>
              <a:rPr lang="en-US" cap="all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www.youtube.com</a:t>
            </a: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/</a:t>
            </a:r>
            <a:r>
              <a:rPr lang="en-US" cap="all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watch?v</a:t>
            </a: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  <a:latin typeface="ITC Avant Garde Pro Bk" panose="020B0502020202020204" pitchFamily="34" charset="0"/>
              </a:rPr>
              <a:t>=AMGkNHyQ4o0&amp;list=PL3zGSOEHGdiR5x5BIg8E8yn2BQMbQ6igb</a:t>
            </a:r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8BB972ED-A808-606A-7E9A-4AF8CEBE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00" y="1674000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6943-5E33-2761-E361-F4456766FF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62750" y="1665288"/>
            <a:ext cx="5429250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ITC Avant Garde Pro Bk" panose="020B0502020202020204" pitchFamily="34" charset="0"/>
              </a:rPr>
              <a:t>TouchDesigner</a:t>
            </a:r>
            <a: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A22E-DFC1-4DA5-663D-152DD21E7AF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2750" y="3838575"/>
            <a:ext cx="5429250" cy="1354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bg1"/>
                </a:solidFill>
                <a:latin typeface="ITC Avant Garde Pro Bk" panose="020B0502020202020204" pitchFamily="34" charset="0"/>
              </a:rPr>
              <a:t>https://docs.derivative.ca/Main_Page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C13D9A8-4FA0-E7CF-74BC-0DB49251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00" y="1674000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60A7ABB-48D3-A828-2F04-DD9DA71B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96" y="2572504"/>
            <a:ext cx="949989" cy="949989"/>
          </a:xfrm>
          <a:prstGeom prst="rect">
            <a:avLst/>
          </a:prstGeom>
        </p:spPr>
      </p:pic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F7E4684-3408-A1B2-E08C-C629A1EA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69" y="2566836"/>
            <a:ext cx="949989" cy="949989"/>
          </a:xfrm>
          <a:prstGeom prst="rect">
            <a:avLst/>
          </a:prstGeom>
        </p:spPr>
      </p:pic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CF5E293-185E-48AF-2D9E-2600E1827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628" y="2566836"/>
            <a:ext cx="950400" cy="950400"/>
          </a:xfrm>
          <a:prstGeom prst="rect">
            <a:avLst/>
          </a:prstGeom>
        </p:spPr>
      </p:pic>
      <p:pic>
        <p:nvPicPr>
          <p:cNvPr id="48" name="Picture 4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50840FB-4045-54A8-50DF-C009FD646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652" y="4273773"/>
            <a:ext cx="915721" cy="915721"/>
          </a:xfrm>
          <a:prstGeom prst="rect">
            <a:avLst/>
          </a:prstGeom>
        </p:spPr>
      </p:pic>
      <p:pic>
        <p:nvPicPr>
          <p:cNvPr id="16" name="Picture 15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FAA9F544-9B8E-5F8C-B529-2C31E0098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699" y="4262341"/>
            <a:ext cx="950400" cy="950400"/>
          </a:xfrm>
          <a:prstGeom prst="rect">
            <a:avLst/>
          </a:prstGeo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FB398E-EF54-AE06-5664-AEB78C588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396" y="4280654"/>
            <a:ext cx="950400" cy="95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7A677A-695F-CDF9-5D4D-1351E91996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2226" y="963059"/>
            <a:ext cx="8824913" cy="708025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Interesting Artist/tutorials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6865E-BC29-631A-B8D7-CD8532A636F9}"/>
              </a:ext>
            </a:extLst>
          </p:cNvPr>
          <p:cNvGrpSpPr/>
          <p:nvPr/>
        </p:nvGrpSpPr>
        <p:grpSpPr>
          <a:xfrm>
            <a:off x="2721756" y="3299469"/>
            <a:ext cx="6851990" cy="2735914"/>
            <a:chOff x="2547256" y="3201749"/>
            <a:chExt cx="6851990" cy="2735914"/>
          </a:xfrm>
        </p:grpSpPr>
        <p:sp>
          <p:nvSpPr>
            <p:cNvPr id="7" name="Free-form: Shape 6">
              <a:extLst>
                <a:ext uri="{FF2B5EF4-FFF2-40B4-BE49-F238E27FC236}">
                  <a16:creationId xmlns:a16="http://schemas.microsoft.com/office/drawing/2014/main" id="{7E358EB4-60CA-5775-3606-482B6EE8A013}"/>
                </a:ext>
              </a:extLst>
            </p:cNvPr>
            <p:cNvSpPr/>
            <p:nvPr/>
          </p:nvSpPr>
          <p:spPr>
            <a:xfrm>
              <a:off x="2657828" y="3312226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 err="1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Elekktronaut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D80C936B-1ECB-3B52-712C-D54D94DC8FB1}"/>
                </a:ext>
              </a:extLst>
            </p:cNvPr>
            <p:cNvSpPr/>
            <p:nvPr/>
          </p:nvSpPr>
          <p:spPr>
            <a:xfrm>
              <a:off x="2547256" y="3201749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9D081267-5A33-B4E5-F725-ABD41AC6A428}"/>
                </a:ext>
              </a:extLst>
            </p:cNvPr>
            <p:cNvSpPr/>
            <p:nvPr/>
          </p:nvSpPr>
          <p:spPr>
            <a:xfrm rot="5400000">
              <a:off x="3729326" y="320178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3" name="Half Frame 12">
              <a:extLst>
                <a:ext uri="{FF2B5EF4-FFF2-40B4-BE49-F238E27FC236}">
                  <a16:creationId xmlns:a16="http://schemas.microsoft.com/office/drawing/2014/main" id="{03EBB9B9-555C-73E2-D649-1BB9FC8E7595}"/>
                </a:ext>
              </a:extLst>
            </p:cNvPr>
            <p:cNvSpPr/>
            <p:nvPr/>
          </p:nvSpPr>
          <p:spPr>
            <a:xfrm rot="16200000">
              <a:off x="2547217" y="3895934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02CA2C14-1F32-7A09-E5D3-84C12ED2A26E}"/>
                </a:ext>
              </a:extLst>
            </p:cNvPr>
            <p:cNvSpPr/>
            <p:nvPr/>
          </p:nvSpPr>
          <p:spPr>
            <a:xfrm rot="10800000">
              <a:off x="3729365" y="3895895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EF4FD8E7-991B-0C17-8A69-3BABD4971DFA}"/>
                </a:ext>
              </a:extLst>
            </p:cNvPr>
            <p:cNvSpPr/>
            <p:nvPr/>
          </p:nvSpPr>
          <p:spPr>
            <a:xfrm>
              <a:off x="5342281" y="3312226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Paketa12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AC2DA0FE-D347-8BF9-59D1-A1A4E937F180}"/>
                </a:ext>
              </a:extLst>
            </p:cNvPr>
            <p:cNvSpPr/>
            <p:nvPr/>
          </p:nvSpPr>
          <p:spPr>
            <a:xfrm>
              <a:off x="5231709" y="3201749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0" name="Half Frame 19">
              <a:extLst>
                <a:ext uri="{FF2B5EF4-FFF2-40B4-BE49-F238E27FC236}">
                  <a16:creationId xmlns:a16="http://schemas.microsoft.com/office/drawing/2014/main" id="{50A192F1-E1AC-64E2-68A9-8AAFB521E9EA}"/>
                </a:ext>
              </a:extLst>
            </p:cNvPr>
            <p:cNvSpPr/>
            <p:nvPr/>
          </p:nvSpPr>
          <p:spPr>
            <a:xfrm rot="5400000">
              <a:off x="6413779" y="320178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B933C238-48BA-867D-06CE-3B7102AAE5F9}"/>
                </a:ext>
              </a:extLst>
            </p:cNvPr>
            <p:cNvSpPr/>
            <p:nvPr/>
          </p:nvSpPr>
          <p:spPr>
            <a:xfrm rot="16200000">
              <a:off x="5231670" y="3895934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EE02CAC4-5FD4-0776-3DF1-2E7ABF09BE2D}"/>
                </a:ext>
              </a:extLst>
            </p:cNvPr>
            <p:cNvSpPr/>
            <p:nvPr/>
          </p:nvSpPr>
          <p:spPr>
            <a:xfrm rot="10800000">
              <a:off x="6413818" y="3895895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4" name="Free-form: Shape 23">
              <a:extLst>
                <a:ext uri="{FF2B5EF4-FFF2-40B4-BE49-F238E27FC236}">
                  <a16:creationId xmlns:a16="http://schemas.microsoft.com/office/drawing/2014/main" id="{3CC0018B-C645-C3D7-D29E-EEED3D455597}"/>
                </a:ext>
              </a:extLst>
            </p:cNvPr>
            <p:cNvSpPr/>
            <p:nvPr/>
          </p:nvSpPr>
          <p:spPr>
            <a:xfrm>
              <a:off x="8026734" y="3312226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Noto the talking ball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61F258C2-41B4-D1C5-B687-855AF703FD12}"/>
                </a:ext>
              </a:extLst>
            </p:cNvPr>
            <p:cNvSpPr/>
            <p:nvPr/>
          </p:nvSpPr>
          <p:spPr>
            <a:xfrm>
              <a:off x="7916162" y="3201749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6" name="Half Frame 25">
              <a:extLst>
                <a:ext uri="{FF2B5EF4-FFF2-40B4-BE49-F238E27FC236}">
                  <a16:creationId xmlns:a16="http://schemas.microsoft.com/office/drawing/2014/main" id="{555200FC-C3BB-4FE5-31EC-C6E7292310E0}"/>
                </a:ext>
              </a:extLst>
            </p:cNvPr>
            <p:cNvSpPr/>
            <p:nvPr/>
          </p:nvSpPr>
          <p:spPr>
            <a:xfrm rot="5400000">
              <a:off x="9098232" y="320178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C41CF5D8-6854-F80B-CC98-D2E4AA10C20B}"/>
                </a:ext>
              </a:extLst>
            </p:cNvPr>
            <p:cNvSpPr/>
            <p:nvPr/>
          </p:nvSpPr>
          <p:spPr>
            <a:xfrm rot="16200000">
              <a:off x="7916123" y="3895934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DA9FAE68-3F61-89C7-FF36-3FAB7F7892A6}"/>
                </a:ext>
              </a:extLst>
            </p:cNvPr>
            <p:cNvSpPr/>
            <p:nvPr/>
          </p:nvSpPr>
          <p:spPr>
            <a:xfrm rot="10800000">
              <a:off x="9098271" y="3895895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0" name="Free-form: Shape 29">
              <a:extLst>
                <a:ext uri="{FF2B5EF4-FFF2-40B4-BE49-F238E27FC236}">
                  <a16:creationId xmlns:a16="http://schemas.microsoft.com/office/drawing/2014/main" id="{3C30B02D-A174-52BE-F338-E4916B6423F5}"/>
                </a:ext>
              </a:extLst>
            </p:cNvPr>
            <p:cNvSpPr/>
            <p:nvPr/>
          </p:nvSpPr>
          <p:spPr>
            <a:xfrm>
              <a:off x="2657828" y="5052941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The Interactive Immersive HQ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1" name="Half Frame 30">
              <a:extLst>
                <a:ext uri="{FF2B5EF4-FFF2-40B4-BE49-F238E27FC236}">
                  <a16:creationId xmlns:a16="http://schemas.microsoft.com/office/drawing/2014/main" id="{2873CB73-D6E4-FD15-E611-EEA13725E987}"/>
                </a:ext>
              </a:extLst>
            </p:cNvPr>
            <p:cNvSpPr/>
            <p:nvPr/>
          </p:nvSpPr>
          <p:spPr>
            <a:xfrm>
              <a:off x="2547256" y="4942464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2" name="Half Frame 31">
              <a:extLst>
                <a:ext uri="{FF2B5EF4-FFF2-40B4-BE49-F238E27FC236}">
                  <a16:creationId xmlns:a16="http://schemas.microsoft.com/office/drawing/2014/main" id="{239A1533-7CAF-4CCD-103F-48711E76C9C1}"/>
                </a:ext>
              </a:extLst>
            </p:cNvPr>
            <p:cNvSpPr/>
            <p:nvPr/>
          </p:nvSpPr>
          <p:spPr>
            <a:xfrm rot="5400000">
              <a:off x="3729326" y="4942503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3" name="Half Frame 32">
              <a:extLst>
                <a:ext uri="{FF2B5EF4-FFF2-40B4-BE49-F238E27FC236}">
                  <a16:creationId xmlns:a16="http://schemas.microsoft.com/office/drawing/2014/main" id="{982CE49E-5840-489D-18E3-B59BA616E254}"/>
                </a:ext>
              </a:extLst>
            </p:cNvPr>
            <p:cNvSpPr/>
            <p:nvPr/>
          </p:nvSpPr>
          <p:spPr>
            <a:xfrm rot="16200000">
              <a:off x="2547217" y="563664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4" name="Half Frame 33">
              <a:extLst>
                <a:ext uri="{FF2B5EF4-FFF2-40B4-BE49-F238E27FC236}">
                  <a16:creationId xmlns:a16="http://schemas.microsoft.com/office/drawing/2014/main" id="{C86777B8-01F4-B7BA-BE18-C8D29DB5BE48}"/>
                </a:ext>
              </a:extLst>
            </p:cNvPr>
            <p:cNvSpPr/>
            <p:nvPr/>
          </p:nvSpPr>
          <p:spPr>
            <a:xfrm rot="10800000">
              <a:off x="3729365" y="5636610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6" name="Free-form: Shape 35">
              <a:extLst>
                <a:ext uri="{FF2B5EF4-FFF2-40B4-BE49-F238E27FC236}">
                  <a16:creationId xmlns:a16="http://schemas.microsoft.com/office/drawing/2014/main" id="{4A58EA80-9DBE-222A-D003-A77DDA54F91B}"/>
                </a:ext>
              </a:extLst>
            </p:cNvPr>
            <p:cNvSpPr/>
            <p:nvPr/>
          </p:nvSpPr>
          <p:spPr>
            <a:xfrm>
              <a:off x="5342281" y="5052941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0" i="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Derivative fundamentals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7" name="Half Frame 36">
              <a:extLst>
                <a:ext uri="{FF2B5EF4-FFF2-40B4-BE49-F238E27FC236}">
                  <a16:creationId xmlns:a16="http://schemas.microsoft.com/office/drawing/2014/main" id="{DBB46FA4-D054-5821-5C8F-0CBFC53A347B}"/>
                </a:ext>
              </a:extLst>
            </p:cNvPr>
            <p:cNvSpPr/>
            <p:nvPr/>
          </p:nvSpPr>
          <p:spPr>
            <a:xfrm>
              <a:off x="5231709" y="4942464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8" name="Half Frame 37">
              <a:extLst>
                <a:ext uri="{FF2B5EF4-FFF2-40B4-BE49-F238E27FC236}">
                  <a16:creationId xmlns:a16="http://schemas.microsoft.com/office/drawing/2014/main" id="{90B9C7E9-4985-AB72-5D09-6301927C4D4C}"/>
                </a:ext>
              </a:extLst>
            </p:cNvPr>
            <p:cNvSpPr/>
            <p:nvPr/>
          </p:nvSpPr>
          <p:spPr>
            <a:xfrm rot="5400000">
              <a:off x="6413779" y="4942503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39" name="Half Frame 38">
              <a:extLst>
                <a:ext uri="{FF2B5EF4-FFF2-40B4-BE49-F238E27FC236}">
                  <a16:creationId xmlns:a16="http://schemas.microsoft.com/office/drawing/2014/main" id="{E9051679-CB47-F121-98A5-F7026D01DE4E}"/>
                </a:ext>
              </a:extLst>
            </p:cNvPr>
            <p:cNvSpPr/>
            <p:nvPr/>
          </p:nvSpPr>
          <p:spPr>
            <a:xfrm rot="16200000">
              <a:off x="5231670" y="563664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0" name="Half Frame 39">
              <a:extLst>
                <a:ext uri="{FF2B5EF4-FFF2-40B4-BE49-F238E27FC236}">
                  <a16:creationId xmlns:a16="http://schemas.microsoft.com/office/drawing/2014/main" id="{3365106A-ED5A-8A80-2F22-8A0009932857}"/>
                </a:ext>
              </a:extLst>
            </p:cNvPr>
            <p:cNvSpPr/>
            <p:nvPr/>
          </p:nvSpPr>
          <p:spPr>
            <a:xfrm rot="10800000">
              <a:off x="6413818" y="5636610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2" name="Free-form: Shape 41">
              <a:extLst>
                <a:ext uri="{FF2B5EF4-FFF2-40B4-BE49-F238E27FC236}">
                  <a16:creationId xmlns:a16="http://schemas.microsoft.com/office/drawing/2014/main" id="{502AE1FD-8C4E-846E-42C8-E1B7A8831523}"/>
                </a:ext>
              </a:extLst>
            </p:cNvPr>
            <p:cNvSpPr/>
            <p:nvPr/>
          </p:nvSpPr>
          <p:spPr>
            <a:xfrm>
              <a:off x="8026734" y="5052941"/>
              <a:ext cx="1253223" cy="774094"/>
            </a:xfrm>
            <a:custGeom>
              <a:avLst/>
              <a:gdLst>
                <a:gd name="connsiteX0" fmla="*/ 0 w 1253223"/>
                <a:gd name="connsiteY0" fmla="*/ 0 h 774094"/>
                <a:gd name="connsiteX1" fmla="*/ 1253223 w 1253223"/>
                <a:gd name="connsiteY1" fmla="*/ 0 h 774094"/>
                <a:gd name="connsiteX2" fmla="*/ 1253223 w 1253223"/>
                <a:gd name="connsiteY2" fmla="*/ 774094 h 774094"/>
                <a:gd name="connsiteX3" fmla="*/ 0 w 1253223"/>
                <a:gd name="connsiteY3" fmla="*/ 774094 h 774094"/>
                <a:gd name="connsiteX4" fmla="*/ 0 w 1253223"/>
                <a:gd name="connsiteY4" fmla="*/ 0 h 77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223" h="774094">
                  <a:moveTo>
                    <a:pt x="0" y="0"/>
                  </a:moveTo>
                  <a:lnTo>
                    <a:pt x="1253223" y="0"/>
                  </a:lnTo>
                  <a:lnTo>
                    <a:pt x="1253223" y="774094"/>
                  </a:lnTo>
                  <a:lnTo>
                    <a:pt x="0" y="7740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bg1"/>
                  </a:solidFill>
                  <a:latin typeface="ITC Avant Garde Pro Bk" panose="020B0502020202020204" pitchFamily="34" charset="0"/>
                </a:rPr>
                <a:t>Node Institute</a:t>
              </a:r>
              <a:endParaRPr lang="en-NL" sz="1200" kern="1200" dirty="0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3" name="Half Frame 42">
              <a:extLst>
                <a:ext uri="{FF2B5EF4-FFF2-40B4-BE49-F238E27FC236}">
                  <a16:creationId xmlns:a16="http://schemas.microsoft.com/office/drawing/2014/main" id="{59B9F803-6920-1316-0BAD-C1681DB5065C}"/>
                </a:ext>
              </a:extLst>
            </p:cNvPr>
            <p:cNvSpPr/>
            <p:nvPr/>
          </p:nvSpPr>
          <p:spPr>
            <a:xfrm>
              <a:off x="7916162" y="4942464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4" name="Half Frame 43">
              <a:extLst>
                <a:ext uri="{FF2B5EF4-FFF2-40B4-BE49-F238E27FC236}">
                  <a16:creationId xmlns:a16="http://schemas.microsoft.com/office/drawing/2014/main" id="{07DC0D29-25E1-E006-7B09-C7FB654B216C}"/>
                </a:ext>
              </a:extLst>
            </p:cNvPr>
            <p:cNvSpPr/>
            <p:nvPr/>
          </p:nvSpPr>
          <p:spPr>
            <a:xfrm rot="5400000">
              <a:off x="9098232" y="4942503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5" name="Half Frame 44">
              <a:extLst>
                <a:ext uri="{FF2B5EF4-FFF2-40B4-BE49-F238E27FC236}">
                  <a16:creationId xmlns:a16="http://schemas.microsoft.com/office/drawing/2014/main" id="{84364B56-5A2C-19A3-B948-5B2A0DE176B0}"/>
                </a:ext>
              </a:extLst>
            </p:cNvPr>
            <p:cNvSpPr/>
            <p:nvPr/>
          </p:nvSpPr>
          <p:spPr>
            <a:xfrm rot="16200000">
              <a:off x="7916123" y="5636648"/>
              <a:ext cx="301053" cy="300975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  <p:sp>
          <p:nvSpPr>
            <p:cNvPr id="46" name="Half Frame 45">
              <a:extLst>
                <a:ext uri="{FF2B5EF4-FFF2-40B4-BE49-F238E27FC236}">
                  <a16:creationId xmlns:a16="http://schemas.microsoft.com/office/drawing/2014/main" id="{00E8A9D8-02A3-BAE1-7CE6-97ECD7F7EDDB}"/>
                </a:ext>
              </a:extLst>
            </p:cNvPr>
            <p:cNvSpPr/>
            <p:nvPr/>
          </p:nvSpPr>
          <p:spPr>
            <a:xfrm rot="10800000">
              <a:off x="9098271" y="5636610"/>
              <a:ext cx="300975" cy="301053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L">
                <a:solidFill>
                  <a:schemeClr val="bg1"/>
                </a:solidFill>
                <a:latin typeface="ITC Avant Garde Pro Bk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67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2B4AF-B477-F08B-7624-FC6E178AC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5E60-4738-CACE-656C-B5995AC5D0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For next class…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6EF0BF-9922-E5FF-C4DC-1B3751B19927}"/>
              </a:ext>
            </a:extLst>
          </p:cNvPr>
          <p:cNvSpPr txBox="1">
            <a:spLocks/>
          </p:cNvSpPr>
          <p:nvPr/>
        </p:nvSpPr>
        <p:spPr>
          <a:xfrm>
            <a:off x="1114443" y="2366218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Bring sensors and devices for interactivity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Arduino setups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Midi controllers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Game joysticks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lang="en-GB" dirty="0">
                <a:solidFill>
                  <a:schemeClr val="bg1"/>
                </a:solidFill>
              </a:rPr>
              <a:t>Whatever you can connect to 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9952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FB8943-B857-F070-728C-99224461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TC Avant Garde Pro Bk" panose="020B0502020202020204" pitchFamily="34" charset="0"/>
              </a:rPr>
              <a:t>This Workshop</a:t>
            </a:r>
            <a:endParaRPr lang="en-NL" dirty="0">
              <a:latin typeface="ITC Avant Garde Pro Bk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C815B-7484-2867-9F96-C5852453B9F2}"/>
              </a:ext>
            </a:extLst>
          </p:cNvPr>
          <p:cNvSpPr txBox="1">
            <a:spLocks/>
          </p:cNvSpPr>
          <p:nvPr/>
        </p:nvSpPr>
        <p:spPr>
          <a:xfrm>
            <a:off x="1134014" y="2082529"/>
            <a:ext cx="4828032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What we will do!</a:t>
            </a:r>
            <a:endParaRPr lang="en-NL" b="1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EAAA0C-54AB-BF8F-A2E3-864E5BC80D1C}"/>
              </a:ext>
            </a:extLst>
          </p:cNvPr>
          <p:cNvSpPr txBox="1">
            <a:spLocks/>
          </p:cNvSpPr>
          <p:nvPr/>
        </p:nvSpPr>
        <p:spPr>
          <a:xfrm>
            <a:off x="1134014" y="2674937"/>
            <a:ext cx="4828032" cy="2843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Basic Introduction </a:t>
            </a:r>
          </a:p>
          <a:p>
            <a:pPr lvl="1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Programming with TD</a:t>
            </a:r>
          </a:p>
          <a:p>
            <a:pPr lvl="1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Common useful logic patterns</a:t>
            </a:r>
          </a:p>
          <a:p>
            <a:pPr lvl="1"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Assigning references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Bauhaus motion graphics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Have fun</a:t>
            </a:r>
          </a:p>
          <a:p>
            <a:endParaRPr lang="en-NL" sz="2000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C04E958-29BB-0DD1-8E07-686A83A7A4A9}"/>
              </a:ext>
            </a:extLst>
          </p:cNvPr>
          <p:cNvSpPr txBox="1">
            <a:spLocks/>
          </p:cNvSpPr>
          <p:nvPr/>
        </p:nvSpPr>
        <p:spPr>
          <a:xfrm>
            <a:off x="6187836" y="2082529"/>
            <a:ext cx="4828032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What we will not do</a:t>
            </a:r>
            <a:endParaRPr lang="en-NL" b="1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8093C5D-2860-21DE-8446-DE13EE6A83B8}"/>
              </a:ext>
            </a:extLst>
          </p:cNvPr>
          <p:cNvSpPr txBox="1">
            <a:spLocks/>
          </p:cNvSpPr>
          <p:nvPr/>
        </p:nvSpPr>
        <p:spPr>
          <a:xfrm>
            <a:off x="6187771" y="2664410"/>
            <a:ext cx="4825160" cy="28543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No 3D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No Particles </a:t>
            </a:r>
          </a:p>
          <a:p>
            <a:pPr>
              <a:buClr>
                <a:schemeClr val="bg1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ITC Avant Garde Pro Bk" panose="020B0502020202020204" pitchFamily="34" charset="0"/>
              </a:rPr>
              <a:t>No Kinect</a:t>
            </a:r>
          </a:p>
          <a:p>
            <a:endParaRPr lang="en-NL" sz="1800" dirty="0">
              <a:solidFill>
                <a:schemeClr val="bg1">
                  <a:lumMod val="95000"/>
                </a:schemeClr>
              </a:solidFill>
              <a:latin typeface="ITC Avant Garde Pro Bk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0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Rectangle 139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402008-300A-9B22-1F5D-9EFBE71445CD}"/>
              </a:ext>
            </a:extLst>
          </p:cNvPr>
          <p:cNvSpPr txBox="1"/>
          <p:nvPr/>
        </p:nvSpPr>
        <p:spPr>
          <a:xfrm>
            <a:off x="801188" y="2533650"/>
            <a:ext cx="4247900" cy="1819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ITC Avant Garde Pro Bk" panose="020B0502020202020204" pitchFamily="34" charset="0"/>
                <a:ea typeface="+mj-ea"/>
                <a:cs typeface="+mj-cs"/>
              </a:rPr>
              <a:t>Tim Rodenbröker</a:t>
            </a:r>
          </a:p>
        </p:txBody>
      </p:sp>
      <p:grpSp>
        <p:nvGrpSpPr>
          <p:cNvPr id="1396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6892" y="1852902"/>
            <a:ext cx="1716356" cy="570346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218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026" name="Picture 2" descr="TimRodenbroeker – FVS">
            <a:extLst>
              <a:ext uri="{FF2B5EF4-FFF2-40B4-BE49-F238E27FC236}">
                <a16:creationId xmlns:a16="http://schemas.microsoft.com/office/drawing/2014/main" id="{803871E1-31E0-B895-20F8-67511159C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 bwMode="auto">
          <a:xfrm>
            <a:off x="8414456" y="232636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23" name="Graphic 212">
            <a:extLst>
              <a:ext uri="{FF2B5EF4-FFF2-40B4-BE49-F238E27FC236}">
                <a16:creationId xmlns:a16="http://schemas.microsoft.com/office/drawing/2014/main" id="{F778F7C6-A4AB-4CBC-8CC6-19DF9EE96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2E84C3-BB80-E440-D5A0-9FA85D67CDB2}"/>
              </a:ext>
            </a:extLst>
          </p:cNvPr>
          <p:cNvSpPr/>
          <p:nvPr/>
        </p:nvSpPr>
        <p:spPr>
          <a:xfrm>
            <a:off x="5732667" y="2448254"/>
            <a:ext cx="3764421" cy="37644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72000" rtlCol="0" anchor="ctr"/>
          <a:lstStyle/>
          <a:p>
            <a:pPr algn="ctr"/>
            <a:endParaRPr lang="en-NL" sz="2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225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5725" y="3995696"/>
            <a:ext cx="1998298" cy="1998316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262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23FA2E-1086-CD79-D1DD-54D3D48E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11" t="8777" r="-4510" b="-8776"/>
          <a:stretch/>
        </p:blipFill>
        <p:spPr>
          <a:xfrm>
            <a:off x="5724000" y="2433371"/>
            <a:ext cx="3755236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434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9193-0674-CABB-0946-E855EFAF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ITC Avant Garde Pro Bk" panose="020B0502020202020204" pitchFamily="34" charset="0"/>
              </a:rPr>
              <a:t>Workshop Structure</a:t>
            </a:r>
            <a:endParaRPr lang="en-NL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B929B2-5502-AD5F-7116-5550D6EE9EF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4193407"/>
              </p:ext>
            </p:extLst>
          </p:nvPr>
        </p:nvGraphicFramePr>
        <p:xfrm>
          <a:off x="1014695" y="2603500"/>
          <a:ext cx="939673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 descr="Coffee with solid fill">
            <a:extLst>
              <a:ext uri="{FF2B5EF4-FFF2-40B4-BE49-F238E27FC236}">
                <a16:creationId xmlns:a16="http://schemas.microsoft.com/office/drawing/2014/main" id="{AB942BD8-4D33-85A4-ED3B-46DDA107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1686" y="3561193"/>
            <a:ext cx="646058" cy="646058"/>
          </a:xfrm>
          <a:prstGeom prst="rect">
            <a:avLst/>
          </a:prstGeom>
        </p:spPr>
      </p:pic>
      <p:pic>
        <p:nvPicPr>
          <p:cNvPr id="5" name="Graphic 4" descr="Coffee with solid fill">
            <a:extLst>
              <a:ext uri="{FF2B5EF4-FFF2-40B4-BE49-F238E27FC236}">
                <a16:creationId xmlns:a16="http://schemas.microsoft.com/office/drawing/2014/main" id="{9501A375-7EF8-33C9-83DD-C5CD9E0A9A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41061" y="3561193"/>
            <a:ext cx="646058" cy="6460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C1D38-7731-3728-9D52-9220E56BAA63}"/>
              </a:ext>
            </a:extLst>
          </p:cNvPr>
          <p:cNvSpPr/>
          <p:nvPr/>
        </p:nvSpPr>
        <p:spPr>
          <a:xfrm>
            <a:off x="8055975" y="2505875"/>
            <a:ext cx="2430684" cy="3357453"/>
          </a:xfrm>
          <a:prstGeom prst="rect">
            <a:avLst/>
          </a:prstGeom>
          <a:solidFill>
            <a:schemeClr val="accent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72000" rtlCol="0" anchor="t" anchorCtr="0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TC Avant Garde Pro Bk" panose="020B0502020202020204" pitchFamily="34" charset="0"/>
              </a:rPr>
              <a:t>Next Week</a:t>
            </a:r>
            <a:endParaRPr lang="en-NL" sz="2400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3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397CC5-2729-8B05-3043-8EF1A517CC7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Two main principles…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5A989-989A-6D10-94E4-9BF3B2676F13}"/>
              </a:ext>
            </a:extLst>
          </p:cNvPr>
          <p:cNvSpPr txBox="1"/>
          <p:nvPr/>
        </p:nvSpPr>
        <p:spPr>
          <a:xfrm>
            <a:off x="838200" y="2268339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C Avant Garde Pro Bk" panose="020B0502020202020204" pitchFamily="34" charset="0"/>
              </a:rPr>
              <a:t>TouchDesigner is a programming language…</a:t>
            </a:r>
            <a:endParaRPr lang="en-NL" sz="3600" dirty="0">
              <a:latin typeface="ITC Avant Garde Pro Bk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03BC1-962A-FE46-3D60-CF331BC59365}"/>
              </a:ext>
            </a:extLst>
          </p:cNvPr>
          <p:cNvSpPr txBox="1"/>
          <p:nvPr/>
        </p:nvSpPr>
        <p:spPr>
          <a:xfrm>
            <a:off x="3067050" y="4046319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C Avant Garde Pro Bk" panose="020B0502020202020204" pitchFamily="34" charset="0"/>
              </a:rPr>
              <a:t>…It requires a “different” mindset</a:t>
            </a:r>
            <a:endParaRPr lang="en-NL" sz="3600" dirty="0">
              <a:latin typeface="ITC Avant Garde Pro Bk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68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D9E5-A70D-CFDB-1D92-B51662EBCD6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ITC Avant Garde Pro Bk" panose="020B0502020202020204" pitchFamily="34" charset="0"/>
              </a:rPr>
              <a:t>In a nutshell…</a:t>
            </a:r>
            <a:endParaRPr lang="en-NL" b="1" dirty="0">
              <a:solidFill>
                <a:schemeClr val="bg1"/>
              </a:solidFill>
              <a:latin typeface="ITC Avant Garde Pro Bk" panose="020B0502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EF1FEF-285F-1B72-E26F-43ABA4E11D61}"/>
              </a:ext>
            </a:extLst>
          </p:cNvPr>
          <p:cNvSpPr txBox="1">
            <a:spLocks/>
          </p:cNvSpPr>
          <p:nvPr/>
        </p:nvSpPr>
        <p:spPr>
          <a:xfrm>
            <a:off x="1107463" y="2226615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TC Avant Garde Pro Bk" panose="020B05020202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It is free!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 Node-based programming language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Essentially function composition f(g(h(x)))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Very good for making data into visuals (not scientific)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Very good for interactivity</a:t>
            </a:r>
          </a:p>
          <a:p>
            <a:pPr lvl="1" indent="-342900">
              <a:buClr>
                <a:srgbClr val="DDDDDD"/>
              </a:buClr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Getting sensor data and sending it back to devices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Not good at making sound – go to Ableton or Max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Good to orchestrate midis though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Good for Ableton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52136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F3DC16-1B4E-1A06-9B88-8A2909A106D5}"/>
              </a:ext>
            </a:extLst>
          </p:cNvPr>
          <p:cNvSpPr txBox="1"/>
          <p:nvPr/>
        </p:nvSpPr>
        <p:spPr>
          <a:xfrm>
            <a:off x="3222585" y="2875002"/>
            <a:ext cx="5746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Let’s Begin!</a:t>
            </a:r>
            <a:endParaRPr lang="en-NL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10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953-0795-884C-6E50-855C22CFF4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068" y="34225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Challenge 5 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A760173-D25A-2BFB-5A9D-B4F87570287E}"/>
              </a:ext>
            </a:extLst>
          </p:cNvPr>
          <p:cNvSpPr/>
          <p:nvPr/>
        </p:nvSpPr>
        <p:spPr>
          <a:xfrm>
            <a:off x="4617644" y="3086100"/>
            <a:ext cx="2956712" cy="2548890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2A50F6-534B-BC66-83F3-435133F3CE97}"/>
              </a:ext>
            </a:extLst>
          </p:cNvPr>
          <p:cNvSpPr/>
          <p:nvPr/>
        </p:nvSpPr>
        <p:spPr>
          <a:xfrm>
            <a:off x="3863509" y="4044986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8543-5D2D-106D-6CB6-05950BD25CBF}"/>
              </a:ext>
            </a:extLst>
          </p:cNvPr>
          <p:cNvSpPr/>
          <p:nvPr/>
        </p:nvSpPr>
        <p:spPr>
          <a:xfrm>
            <a:off x="3209246" y="4044986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2F415A0-9A05-DC7B-A91C-3C74BDAA6849}"/>
              </a:ext>
            </a:extLst>
          </p:cNvPr>
          <p:cNvSpPr/>
          <p:nvPr/>
        </p:nvSpPr>
        <p:spPr>
          <a:xfrm>
            <a:off x="4548769" y="4044986"/>
            <a:ext cx="457200" cy="457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2C113-7A0D-6E66-6EE8-AA34995FBE39}"/>
              </a:ext>
            </a:extLst>
          </p:cNvPr>
          <p:cNvSpPr txBox="1"/>
          <p:nvPr/>
        </p:nvSpPr>
        <p:spPr>
          <a:xfrm>
            <a:off x="3216242" y="5767263"/>
            <a:ext cx="5759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they are a 2d motion graphic animation,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i.e. no 3d scenes, objects etc..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F7073-CABB-ABF6-4B42-CCC5C69FAE03}"/>
              </a:ext>
            </a:extLst>
          </p:cNvPr>
          <p:cNvSpPr txBox="1"/>
          <p:nvPr/>
        </p:nvSpPr>
        <p:spPr>
          <a:xfrm>
            <a:off x="3101711" y="3568482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0985C-0292-805D-345E-8CC9E1A46951}"/>
              </a:ext>
            </a:extLst>
          </p:cNvPr>
          <p:cNvSpPr txBox="1"/>
          <p:nvPr/>
        </p:nvSpPr>
        <p:spPr>
          <a:xfrm>
            <a:off x="7243902" y="3554561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AAFB9A-BFD8-19E3-D120-CB8BF853704C}"/>
              </a:ext>
            </a:extLst>
          </p:cNvPr>
          <p:cNvSpPr/>
          <p:nvPr/>
        </p:nvSpPr>
        <p:spPr>
          <a:xfrm>
            <a:off x="8682571" y="4051445"/>
            <a:ext cx="4572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E93A18-78FE-AB89-CA5F-0DA63FE6348C}"/>
              </a:ext>
            </a:extLst>
          </p:cNvPr>
          <p:cNvSpPr/>
          <p:nvPr/>
        </p:nvSpPr>
        <p:spPr>
          <a:xfrm>
            <a:off x="8225371" y="4051445"/>
            <a:ext cx="4572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F4854E-AFA9-80A4-F4B9-24EE0D8B9230}"/>
              </a:ext>
            </a:extLst>
          </p:cNvPr>
          <p:cNvSpPr/>
          <p:nvPr/>
        </p:nvSpPr>
        <p:spPr>
          <a:xfrm>
            <a:off x="7331523" y="4051445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3036F-307F-8721-50C5-E43C6112D851}"/>
              </a:ext>
            </a:extLst>
          </p:cNvPr>
          <p:cNvSpPr/>
          <p:nvPr/>
        </p:nvSpPr>
        <p:spPr>
          <a:xfrm>
            <a:off x="7778447" y="4051445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8D4FA4-1D86-083B-9A3F-010FB9AEBD8B}"/>
              </a:ext>
            </a:extLst>
          </p:cNvPr>
          <p:cNvSpPr/>
          <p:nvPr/>
        </p:nvSpPr>
        <p:spPr>
          <a:xfrm>
            <a:off x="9151602" y="4051445"/>
            <a:ext cx="457200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12F43-C692-830C-D4CC-5307B1798CC2}"/>
              </a:ext>
            </a:extLst>
          </p:cNvPr>
          <p:cNvSpPr txBox="1"/>
          <p:nvPr/>
        </p:nvSpPr>
        <p:spPr>
          <a:xfrm>
            <a:off x="421068" y="2070437"/>
            <a:ext cx="3494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Use 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TochDesigner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 to make 4 motion graphics that...</a:t>
            </a:r>
          </a:p>
        </p:txBody>
      </p:sp>
    </p:spTree>
    <p:extLst>
      <p:ext uri="{BB962C8B-B14F-4D97-AF65-F5344CB8AC3E}">
        <p14:creationId xmlns:p14="http://schemas.microsoft.com/office/powerpoint/2010/main" val="282246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71B01-AC63-C53F-DAAA-B5E1F7473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0A95-CA45-416E-088A-DDCD78C989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068" y="34225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TC Avant Garde Pro Bk" panose="020B0502020202020204" pitchFamily="34" charset="0"/>
              </a:rPr>
              <a:t>Challenge 6 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62A9E67-16A0-FC2F-D105-7F3958F9064C}"/>
              </a:ext>
            </a:extLst>
          </p:cNvPr>
          <p:cNvSpPr/>
          <p:nvPr/>
        </p:nvSpPr>
        <p:spPr>
          <a:xfrm>
            <a:off x="4617644" y="3086100"/>
            <a:ext cx="2956712" cy="2548890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31DBF1-F80B-A8A0-82F6-8EE96890D5A6}"/>
              </a:ext>
            </a:extLst>
          </p:cNvPr>
          <p:cNvSpPr/>
          <p:nvPr/>
        </p:nvSpPr>
        <p:spPr>
          <a:xfrm>
            <a:off x="3863509" y="4044986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30E4A-4E08-4CBE-4772-C63BB67C8711}"/>
              </a:ext>
            </a:extLst>
          </p:cNvPr>
          <p:cNvSpPr/>
          <p:nvPr/>
        </p:nvSpPr>
        <p:spPr>
          <a:xfrm>
            <a:off x="3209246" y="4044986"/>
            <a:ext cx="4572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BF2A5D3B-B581-DAB7-B9A2-E66CBF0F4807}"/>
              </a:ext>
            </a:extLst>
          </p:cNvPr>
          <p:cNvSpPr/>
          <p:nvPr/>
        </p:nvSpPr>
        <p:spPr>
          <a:xfrm>
            <a:off x="4548769" y="4044986"/>
            <a:ext cx="457200" cy="457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B3D67-5994-F078-CE6D-DD0B7151EB4D}"/>
              </a:ext>
            </a:extLst>
          </p:cNvPr>
          <p:cNvSpPr txBox="1"/>
          <p:nvPr/>
        </p:nvSpPr>
        <p:spPr>
          <a:xfrm>
            <a:off x="3216242" y="5767263"/>
            <a:ext cx="5759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they are a 2d motion graphic animation,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i.e. no 3d scenes, objects etc..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C9FD6-B927-8883-0A84-04AA8AF60162}"/>
              </a:ext>
            </a:extLst>
          </p:cNvPr>
          <p:cNvSpPr txBox="1"/>
          <p:nvPr/>
        </p:nvSpPr>
        <p:spPr>
          <a:xfrm>
            <a:off x="3101711" y="3568482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888AF-9BA8-3861-692F-9AB8BCA5A522}"/>
              </a:ext>
            </a:extLst>
          </p:cNvPr>
          <p:cNvSpPr txBox="1"/>
          <p:nvPr/>
        </p:nvSpPr>
        <p:spPr>
          <a:xfrm>
            <a:off x="7243902" y="3554561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Only use...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270276-7083-9AEE-2B79-80200E1D5D61}"/>
              </a:ext>
            </a:extLst>
          </p:cNvPr>
          <p:cNvSpPr/>
          <p:nvPr/>
        </p:nvSpPr>
        <p:spPr>
          <a:xfrm>
            <a:off x="8682571" y="4051445"/>
            <a:ext cx="4572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731A6F-D568-7F3B-69D3-5A304497A648}"/>
              </a:ext>
            </a:extLst>
          </p:cNvPr>
          <p:cNvSpPr/>
          <p:nvPr/>
        </p:nvSpPr>
        <p:spPr>
          <a:xfrm>
            <a:off x="8225371" y="4051445"/>
            <a:ext cx="4572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628599-AC6D-FC26-54D1-D411E3BA1A93}"/>
              </a:ext>
            </a:extLst>
          </p:cNvPr>
          <p:cNvSpPr/>
          <p:nvPr/>
        </p:nvSpPr>
        <p:spPr>
          <a:xfrm>
            <a:off x="7331523" y="4051445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19FA00-0E33-703E-1222-22CF0E9FECE2}"/>
              </a:ext>
            </a:extLst>
          </p:cNvPr>
          <p:cNvSpPr/>
          <p:nvPr/>
        </p:nvSpPr>
        <p:spPr>
          <a:xfrm>
            <a:off x="7778447" y="4051445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C88C67-2419-DF94-86EC-DB2A23BC3217}"/>
              </a:ext>
            </a:extLst>
          </p:cNvPr>
          <p:cNvSpPr/>
          <p:nvPr/>
        </p:nvSpPr>
        <p:spPr>
          <a:xfrm>
            <a:off x="9151602" y="4051445"/>
            <a:ext cx="457200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Pro Bk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C1C5A-6A01-0BEB-9DFC-0B575E95A0DD}"/>
              </a:ext>
            </a:extLst>
          </p:cNvPr>
          <p:cNvSpPr txBox="1"/>
          <p:nvPr/>
        </p:nvSpPr>
        <p:spPr>
          <a:xfrm>
            <a:off x="483890" y="1978851"/>
            <a:ext cx="3494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C Avant Garde Pro Bk" panose="020B0502020202020204" pitchFamily="34" charset="0"/>
                <a:ea typeface="+mn-ea"/>
                <a:cs typeface="+mn-cs"/>
              </a:rPr>
              <a:t>Add some logic to your animations, make 4 videos for insta</a:t>
            </a:r>
          </a:p>
        </p:txBody>
      </p:sp>
    </p:spTree>
    <p:extLst>
      <p:ext uri="{BB962C8B-B14F-4D97-AF65-F5344CB8AC3E}">
        <p14:creationId xmlns:p14="http://schemas.microsoft.com/office/powerpoint/2010/main" val="276928019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ollkorn Black - Poppins Light">
      <a:majorFont>
        <a:latin typeface="Vollkorn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lIns="36000" rIns="72000" rtlCol="0" anchor="ctr"/>
      <a:lstStyle>
        <a:defPPr algn="ctr">
          <a:defRPr sz="2800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9293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5149</TotalTime>
  <Words>383</Words>
  <Application>Microsoft Office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Vollkorn Black</vt:lpstr>
      <vt:lpstr>맑은 고딕</vt:lpstr>
      <vt:lpstr>ITC Avant Garde Pro Bk</vt:lpstr>
      <vt:lpstr>Wingdings 3</vt:lpstr>
      <vt:lpstr>Aptos Display</vt:lpstr>
      <vt:lpstr>Arial</vt:lpstr>
      <vt:lpstr>Aptos</vt:lpstr>
      <vt:lpstr>PPTMON theme</vt:lpstr>
      <vt:lpstr>Custom Design</vt:lpstr>
      <vt:lpstr>PowerPoint Presentation</vt:lpstr>
      <vt:lpstr>This Workshop</vt:lpstr>
      <vt:lpstr>PowerPoint Presentation</vt:lpstr>
      <vt:lpstr>Workshop Structure</vt:lpstr>
      <vt:lpstr>PowerPoint Presentation</vt:lpstr>
      <vt:lpstr>PowerPoint Presentation</vt:lpstr>
      <vt:lpstr>PowerPoint Presentation</vt:lpstr>
      <vt:lpstr>Challenge 5 </vt:lpstr>
      <vt:lpstr>Challenge 6 </vt:lpstr>
      <vt:lpstr>Challenge 7 </vt:lpstr>
      <vt:lpstr>PowerPoint Presentation</vt:lpstr>
      <vt:lpstr>Git repository</vt:lpstr>
      <vt:lpstr>YouTube channel</vt:lpstr>
      <vt:lpstr>TouchDesigner  Documentation</vt:lpstr>
      <vt:lpstr>Interesting Artist/tutorials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Raul Leal Rodriguez</cp:lastModifiedBy>
  <cp:revision>255</cp:revision>
  <dcterms:created xsi:type="dcterms:W3CDTF">2019-04-06T05:20:47Z</dcterms:created>
  <dcterms:modified xsi:type="dcterms:W3CDTF">2024-11-16T15:01:17Z</dcterms:modified>
</cp:coreProperties>
</file>